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12"/>
  </p:notesMasterIdLst>
  <p:sldIdLst>
    <p:sldId id="619" r:id="rId5"/>
    <p:sldId id="665" r:id="rId6"/>
    <p:sldId id="666" r:id="rId7"/>
    <p:sldId id="587" r:id="rId8"/>
    <p:sldId id="667" r:id="rId9"/>
    <p:sldId id="668" r:id="rId10"/>
    <p:sldId id="301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5155" userDrawn="1">
          <p15:clr>
            <a:srgbClr val="A4A3A4"/>
          </p15:clr>
        </p15:guide>
        <p15:guide id="3" pos="1255" userDrawn="1">
          <p15:clr>
            <a:srgbClr val="A4A3A4"/>
          </p15:clr>
        </p15:guide>
        <p15:guide id="4" orient="horz" pos="1774" userDrawn="1">
          <p15:clr>
            <a:srgbClr val="A4A3A4"/>
          </p15:clr>
        </p15:guide>
        <p15:guide id="5" orient="horz" pos="4133" userDrawn="1">
          <p15:clr>
            <a:srgbClr val="A4A3A4"/>
          </p15:clr>
        </p15:guide>
        <p15:guide id="7" pos="529" userDrawn="1">
          <p15:clr>
            <a:srgbClr val="A4A3A4"/>
          </p15:clr>
        </p15:guide>
        <p15:guide id="8" orient="horz" pos="1888" userDrawn="1">
          <p15:clr>
            <a:srgbClr val="A4A3A4"/>
          </p15:clr>
        </p15:guide>
        <p15:guide id="9" orient="horz" pos="1525" userDrawn="1">
          <p15:clr>
            <a:srgbClr val="A4A3A4"/>
          </p15:clr>
        </p15:guide>
        <p15:guide id="10" orient="horz" pos="2205" userDrawn="1">
          <p15:clr>
            <a:srgbClr val="A4A3A4"/>
          </p15:clr>
        </p15:guide>
        <p15:guide id="11" pos="4951" userDrawn="1">
          <p15:clr>
            <a:srgbClr val="A4A3A4"/>
          </p15:clr>
        </p15:guide>
        <p15:guide id="12" pos="7310" userDrawn="1">
          <p15:clr>
            <a:srgbClr val="A4A3A4"/>
          </p15:clr>
        </p15:guide>
        <p15:guide id="14" pos="7" userDrawn="1">
          <p15:clr>
            <a:srgbClr val="A4A3A4"/>
          </p15:clr>
        </p15:guide>
        <p15:guide id="15" pos="7673" userDrawn="1">
          <p15:clr>
            <a:srgbClr val="A4A3A4"/>
          </p15:clr>
        </p15:guide>
        <p15:guide id="16" pos="1323" userDrawn="1">
          <p15:clr>
            <a:srgbClr val="A4A3A4"/>
          </p15:clr>
        </p15:guide>
        <p15:guide id="17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F85650-30DF-727F-A64C-53E6E3F088D7}" name="Onur KAPTANOGLU" initials="OK" userId="S::onur.kaptanoglu@arkas.com::c9e8c036-c0e6-441a-8d63-85f9d5d36ec2" providerId="AD"/>
  <p188:author id="{3F2D4DA1-27D9-F8E5-7DA9-D9D37B9830F7}" name="Emre DERECE" initials="ED" userId="S::emre.derece@arkas.com::04f4b716-2e99-4f1e-9b1e-255cfa03873f" providerId="AD"/>
  <p188:author id="{FDD203D0-CFF9-E23B-4786-B7C56AB49740}" name="Hande OVACIK" initials="HO" userId="S::hande.ovacik@arkas.com::0eae6a5e-5cc4-41c6-9090-4c598ef40bd3" providerId="AD"/>
  <p188:author id="{0B8528F7-563E-5460-FC48-555238810620}" name="Deniz ASLAN USTUNES" initials="DAU" userId="S::deniz.ustunes@arkas.com::cef04076-c51b-4765-810a-f0a2d2c421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7CFD"/>
    <a:srgbClr val="E7EEF7"/>
    <a:srgbClr val="2C3C8C"/>
    <a:srgbClr val="253275"/>
    <a:srgbClr val="D81159"/>
    <a:srgbClr val="006BA6"/>
    <a:srgbClr val="8F2D56"/>
    <a:srgbClr val="0496FF"/>
    <a:srgbClr val="FFB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42" y="305"/>
      </p:cViewPr>
      <p:guideLst>
        <p:guide orient="horz" pos="391"/>
        <p:guide pos="5155"/>
        <p:guide pos="1255"/>
        <p:guide orient="horz" pos="1774"/>
        <p:guide orient="horz" pos="4133"/>
        <p:guide pos="529"/>
        <p:guide orient="horz" pos="1888"/>
        <p:guide orient="horz" pos="1525"/>
        <p:guide orient="horz" pos="2205"/>
        <p:guide pos="4951"/>
        <p:guide pos="7310"/>
        <p:guide pos="7"/>
        <p:guide pos="7673"/>
        <p:guide pos="1323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499F23-AE5B-4821-BCE3-85CCC877ED23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A2751B-F488-440F-86A4-C93DBF306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2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2751B-F488-440F-86A4-C93DBF306DFF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9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15EF814-DEC6-AC8A-C1FE-47635B70E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1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858653" y="0"/>
            <a:ext cx="5333347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72790" y="1546179"/>
            <a:ext cx="958482" cy="70548"/>
            <a:chOff x="1373786" y="1322305"/>
            <a:chExt cx="958482" cy="70548"/>
          </a:xfrm>
        </p:grpSpPr>
        <p:sp>
          <p:nvSpPr>
            <p:cNvPr id="5" name="Oval 4"/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6" name="Oval 5"/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7" name="Oval 6"/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8" name="Oval 7"/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0" name="Oval 9"/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515357" y="466664"/>
            <a:ext cx="6139443" cy="97593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3344721-E474-FC6A-C202-A354FF99B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6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15357" y="466664"/>
            <a:ext cx="11160705" cy="48348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515358" y="962313"/>
            <a:ext cx="11160705" cy="358487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672790" y="1337633"/>
            <a:ext cx="958482" cy="70548"/>
            <a:chOff x="1373786" y="1322305"/>
            <a:chExt cx="958482" cy="70548"/>
          </a:xfrm>
        </p:grpSpPr>
        <p:sp>
          <p:nvSpPr>
            <p:cNvPr id="23" name="Oval 22"/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4" name="Oval 23"/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5" name="Oval 24"/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6" name="Oval 25"/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7" name="Oval 26"/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sp>
        <p:nvSpPr>
          <p:cNvPr id="44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850" y="1777458"/>
            <a:ext cx="2016621" cy="2032004"/>
          </a:xfrm>
        </p:spPr>
        <p:txBody>
          <a:bodyPr/>
          <a:lstStyle/>
          <a:p>
            <a:endParaRPr lang="en-GB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2031996" y="1777458"/>
            <a:ext cx="2016621" cy="2032004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4067667" y="1777458"/>
            <a:ext cx="2016621" cy="2032004"/>
          </a:xfrm>
        </p:spPr>
        <p:txBody>
          <a:bodyPr/>
          <a:lstStyle/>
          <a:p>
            <a:endParaRPr lang="en-GB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6093813" y="1777458"/>
            <a:ext cx="2016621" cy="2032004"/>
          </a:xfrm>
        </p:spPr>
        <p:txBody>
          <a:bodyPr/>
          <a:lstStyle/>
          <a:p>
            <a:endParaRPr lang="en-GB"/>
          </a:p>
        </p:txBody>
      </p:sp>
      <p:sp>
        <p:nvSpPr>
          <p:cNvPr id="38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8129484" y="1777458"/>
            <a:ext cx="2016621" cy="2032004"/>
          </a:xfrm>
        </p:spPr>
        <p:txBody>
          <a:bodyPr/>
          <a:lstStyle/>
          <a:p>
            <a:endParaRPr lang="en-GB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10165155" y="1777458"/>
            <a:ext cx="2016621" cy="2032004"/>
          </a:xfrm>
        </p:spPr>
        <p:txBody>
          <a:bodyPr/>
          <a:lstStyle/>
          <a:p>
            <a:endParaRPr lang="en-GB"/>
          </a:p>
        </p:txBody>
      </p:sp>
      <p:sp>
        <p:nvSpPr>
          <p:cNvPr id="63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5850" y="3838802"/>
            <a:ext cx="2016621" cy="2032004"/>
          </a:xfrm>
        </p:spPr>
        <p:txBody>
          <a:bodyPr/>
          <a:lstStyle/>
          <a:p>
            <a:endParaRPr lang="en-GB"/>
          </a:p>
        </p:txBody>
      </p:sp>
      <p:sp>
        <p:nvSpPr>
          <p:cNvPr id="64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031996" y="3838802"/>
            <a:ext cx="2016621" cy="2032004"/>
          </a:xfrm>
        </p:spPr>
        <p:txBody>
          <a:bodyPr/>
          <a:lstStyle/>
          <a:p>
            <a:endParaRPr lang="en-GB"/>
          </a:p>
        </p:txBody>
      </p:sp>
      <p:sp>
        <p:nvSpPr>
          <p:cNvPr id="65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4067667" y="3838802"/>
            <a:ext cx="2016621" cy="2032004"/>
          </a:xfrm>
        </p:spPr>
        <p:txBody>
          <a:bodyPr/>
          <a:lstStyle/>
          <a:p>
            <a:endParaRPr lang="en-GB"/>
          </a:p>
        </p:txBody>
      </p:sp>
      <p:sp>
        <p:nvSpPr>
          <p:cNvPr id="66" name="Picture Placeholder 25"/>
          <p:cNvSpPr>
            <a:spLocks noGrp="1"/>
          </p:cNvSpPr>
          <p:nvPr>
            <p:ph type="pic" sz="quarter" idx="19"/>
          </p:nvPr>
        </p:nvSpPr>
        <p:spPr>
          <a:xfrm>
            <a:off x="6093813" y="3838802"/>
            <a:ext cx="2016621" cy="2032004"/>
          </a:xfrm>
        </p:spPr>
        <p:txBody>
          <a:bodyPr/>
          <a:lstStyle/>
          <a:p>
            <a:endParaRPr lang="en-GB"/>
          </a:p>
        </p:txBody>
      </p:sp>
      <p:sp>
        <p:nvSpPr>
          <p:cNvPr id="67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8129484" y="3838802"/>
            <a:ext cx="2016621" cy="2032004"/>
          </a:xfrm>
        </p:spPr>
        <p:txBody>
          <a:bodyPr/>
          <a:lstStyle/>
          <a:p>
            <a:endParaRPr lang="en-GB"/>
          </a:p>
        </p:txBody>
      </p:sp>
      <p:sp>
        <p:nvSpPr>
          <p:cNvPr id="68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10165155" y="3838802"/>
            <a:ext cx="2016621" cy="2032004"/>
          </a:xfr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E99415-6E18-599A-00A5-6281DE3AE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25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3281083"/>
            <a:ext cx="12192000" cy="356498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15357" y="466664"/>
            <a:ext cx="11160705" cy="48348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15358" y="962313"/>
            <a:ext cx="11160705" cy="358487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72790" y="1337633"/>
            <a:ext cx="958482" cy="70548"/>
            <a:chOff x="1373786" y="1322305"/>
            <a:chExt cx="958482" cy="70548"/>
          </a:xfrm>
        </p:grpSpPr>
        <p:sp>
          <p:nvSpPr>
            <p:cNvPr id="6" name="Oval 5"/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7" name="Oval 6"/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8" name="Oval 7"/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0" name="Oval 9"/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1" name="Oval 10"/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7899F53-9F0B-7B24-56FB-6BDE078F4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86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971557" y="0"/>
            <a:ext cx="9220445" cy="6858000"/>
          </a:xfrm>
          <a:custGeom>
            <a:avLst/>
            <a:gdLst>
              <a:gd name="connsiteX0" fmla="*/ 0 w 9220445"/>
              <a:gd name="connsiteY0" fmla="*/ 0 h 6858000"/>
              <a:gd name="connsiteX1" fmla="*/ 9220445 w 9220445"/>
              <a:gd name="connsiteY1" fmla="*/ 0 h 6858000"/>
              <a:gd name="connsiteX2" fmla="*/ 9220445 w 9220445"/>
              <a:gd name="connsiteY2" fmla="*/ 6858000 h 6858000"/>
              <a:gd name="connsiteX3" fmla="*/ 2736308 w 9220445"/>
              <a:gd name="connsiteY3" fmla="*/ 6858000 h 6858000"/>
              <a:gd name="connsiteX4" fmla="*/ 2507724 w 9220445"/>
              <a:gd name="connsiteY4" fmla="*/ 6635525 h 6858000"/>
              <a:gd name="connsiteX5" fmla="*/ 432 w 9220445"/>
              <a:gd name="connsiteY5" fmla="*/ 136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445" h="6858000">
                <a:moveTo>
                  <a:pt x="0" y="0"/>
                </a:moveTo>
                <a:lnTo>
                  <a:pt x="9220445" y="0"/>
                </a:lnTo>
                <a:lnTo>
                  <a:pt x="9220445" y="6858000"/>
                </a:lnTo>
                <a:lnTo>
                  <a:pt x="2736308" y="6858000"/>
                </a:lnTo>
                <a:lnTo>
                  <a:pt x="2507724" y="6635525"/>
                </a:lnTo>
                <a:cubicBezTo>
                  <a:pt x="185391" y="4245869"/>
                  <a:pt x="9573" y="275684"/>
                  <a:pt x="432" y="136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11F9E5F-395E-A1B0-09D9-D09E164FF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7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D267209-7CD5-D14D-4D80-CA1EDEB4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27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23820"/>
          </a:xfrm>
          <a:custGeom>
            <a:avLst/>
            <a:gdLst>
              <a:gd name="connsiteX0" fmla="*/ 0 w 12192000"/>
              <a:gd name="connsiteY0" fmla="*/ 0 h 6223820"/>
              <a:gd name="connsiteX1" fmla="*/ 12192000 w 12192000"/>
              <a:gd name="connsiteY1" fmla="*/ 0 h 6223820"/>
              <a:gd name="connsiteX2" fmla="*/ 12192000 w 12192000"/>
              <a:gd name="connsiteY2" fmla="*/ 5069989 h 6223820"/>
              <a:gd name="connsiteX3" fmla="*/ 11912432 w 12192000"/>
              <a:gd name="connsiteY3" fmla="*/ 5189901 h 6223820"/>
              <a:gd name="connsiteX4" fmla="*/ 6095999 w 12192000"/>
              <a:gd name="connsiteY4" fmla="*/ 6223820 h 6223820"/>
              <a:gd name="connsiteX5" fmla="*/ 279566 w 12192000"/>
              <a:gd name="connsiteY5" fmla="*/ 5189901 h 6223820"/>
              <a:gd name="connsiteX6" fmla="*/ 0 w 12192000"/>
              <a:gd name="connsiteY6" fmla="*/ 5069990 h 622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23820">
                <a:moveTo>
                  <a:pt x="0" y="0"/>
                </a:moveTo>
                <a:lnTo>
                  <a:pt x="12192000" y="0"/>
                </a:lnTo>
                <a:lnTo>
                  <a:pt x="12192000" y="5069989"/>
                </a:lnTo>
                <a:lnTo>
                  <a:pt x="11912432" y="5189901"/>
                </a:lnTo>
                <a:cubicBezTo>
                  <a:pt x="10331810" y="5835812"/>
                  <a:pt x="8305414" y="6223820"/>
                  <a:pt x="6095999" y="6223820"/>
                </a:cubicBezTo>
                <a:cubicBezTo>
                  <a:pt x="3886584" y="6223820"/>
                  <a:pt x="1860188" y="5835812"/>
                  <a:pt x="279566" y="5189901"/>
                </a:cubicBezTo>
                <a:lnTo>
                  <a:pt x="0" y="5069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Oval 6"/>
          <p:cNvSpPr/>
          <p:nvPr userDrawn="1"/>
        </p:nvSpPr>
        <p:spPr>
          <a:xfrm>
            <a:off x="5469044" y="6508601"/>
            <a:ext cx="111733" cy="1134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8" name="Oval 7"/>
          <p:cNvSpPr/>
          <p:nvPr userDrawn="1"/>
        </p:nvSpPr>
        <p:spPr>
          <a:xfrm>
            <a:off x="5751164" y="6508601"/>
            <a:ext cx="111733" cy="1134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9" name="Oval 8"/>
          <p:cNvSpPr/>
          <p:nvPr userDrawn="1"/>
        </p:nvSpPr>
        <p:spPr>
          <a:xfrm>
            <a:off x="6037010" y="6508601"/>
            <a:ext cx="111733" cy="1134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0" name="Oval 9"/>
          <p:cNvSpPr/>
          <p:nvPr userDrawn="1"/>
        </p:nvSpPr>
        <p:spPr>
          <a:xfrm>
            <a:off x="6322856" y="6508601"/>
            <a:ext cx="111733" cy="1134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1" name="Oval 10"/>
          <p:cNvSpPr/>
          <p:nvPr userDrawn="1"/>
        </p:nvSpPr>
        <p:spPr>
          <a:xfrm>
            <a:off x="6611224" y="6508601"/>
            <a:ext cx="111733" cy="1134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1BE3187-DDDE-21C1-4111-6CA328F07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321567" y="1099941"/>
            <a:ext cx="4444717" cy="2981715"/>
          </a:xfr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74B089B-FB9E-59F0-F787-14B7DD8CE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33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93918" y="3559175"/>
            <a:ext cx="581136" cy="58113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53188" y="1200150"/>
            <a:ext cx="1581150" cy="158115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034338" y="1200150"/>
            <a:ext cx="1581150" cy="158115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615488" y="1196011"/>
            <a:ext cx="1581150" cy="158115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53188" y="2770925"/>
            <a:ext cx="1581150" cy="158115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034338" y="2770925"/>
            <a:ext cx="1581150" cy="1581150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615488" y="2781300"/>
            <a:ext cx="1581150" cy="158115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453188" y="4345839"/>
            <a:ext cx="1581150" cy="158115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034338" y="4345839"/>
            <a:ext cx="1581150" cy="1581150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9615488" y="4370728"/>
            <a:ext cx="1581150" cy="158115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E6A1360-1437-6EFD-CC72-9287F308B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123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700190" y="2262040"/>
            <a:ext cx="1327474" cy="1310107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252684" y="1200151"/>
            <a:ext cx="7237640" cy="4867274"/>
          </a:xfr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9664A0-4541-B6E0-2354-739588E79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409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847850" y="1981200"/>
            <a:ext cx="2971800" cy="297180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83174AF-9BFC-C5A3-9D8A-F31228D08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471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15357" y="466664"/>
            <a:ext cx="11160705" cy="48348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515358" y="962313"/>
            <a:ext cx="11160705" cy="358487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72790" y="1337633"/>
            <a:ext cx="958482" cy="70548"/>
            <a:chOff x="1373786" y="1322305"/>
            <a:chExt cx="958482" cy="70548"/>
          </a:xfrm>
        </p:grpSpPr>
        <p:sp>
          <p:nvSpPr>
            <p:cNvPr id="22" name="Oval 21"/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3" name="Oval 22"/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4" name="Oval 23"/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5" name="Oval 24"/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6" name="Oval 25"/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sp>
        <p:nvSpPr>
          <p:cNvPr id="33" name="Picture Placeholder 27"/>
          <p:cNvSpPr>
            <a:spLocks noGrp="1"/>
          </p:cNvSpPr>
          <p:nvPr>
            <p:ph type="pic" sz="quarter" idx="14"/>
          </p:nvPr>
        </p:nvSpPr>
        <p:spPr>
          <a:xfrm rot="2498534">
            <a:off x="863603" y="1757850"/>
            <a:ext cx="4817507" cy="3138647"/>
          </a:xfrm>
          <a:custGeom>
            <a:avLst/>
            <a:gdLst>
              <a:gd name="connsiteX0" fmla="*/ 0 w 2136775"/>
              <a:gd name="connsiteY0" fmla="*/ 0 h 2182812"/>
              <a:gd name="connsiteX1" fmla="*/ 2136775 w 2136775"/>
              <a:gd name="connsiteY1" fmla="*/ 0 h 2182812"/>
              <a:gd name="connsiteX2" fmla="*/ 2136775 w 2136775"/>
              <a:gd name="connsiteY2" fmla="*/ 2182812 h 2182812"/>
              <a:gd name="connsiteX3" fmla="*/ 0 w 2136775"/>
              <a:gd name="connsiteY3" fmla="*/ 2182812 h 2182812"/>
              <a:gd name="connsiteX4" fmla="*/ 0 w 2136775"/>
              <a:gd name="connsiteY4" fmla="*/ 0 h 2182812"/>
              <a:gd name="connsiteX0" fmla="*/ 3979756 w 6116531"/>
              <a:gd name="connsiteY0" fmla="*/ 0 h 5476736"/>
              <a:gd name="connsiteX1" fmla="*/ 6116531 w 6116531"/>
              <a:gd name="connsiteY1" fmla="*/ 0 h 5476736"/>
              <a:gd name="connsiteX2" fmla="*/ 6116531 w 6116531"/>
              <a:gd name="connsiteY2" fmla="*/ 2182812 h 5476736"/>
              <a:gd name="connsiteX3" fmla="*/ 0 w 6116531"/>
              <a:gd name="connsiteY3" fmla="*/ 5476736 h 5476736"/>
              <a:gd name="connsiteX4" fmla="*/ 3979756 w 6116531"/>
              <a:gd name="connsiteY4" fmla="*/ 0 h 5476736"/>
              <a:gd name="connsiteX0" fmla="*/ 3979756 w 6116531"/>
              <a:gd name="connsiteY0" fmla="*/ 0 h 5476736"/>
              <a:gd name="connsiteX1" fmla="*/ 6116531 w 6116531"/>
              <a:gd name="connsiteY1" fmla="*/ 0 h 5476736"/>
              <a:gd name="connsiteX2" fmla="*/ 3921717 w 6116531"/>
              <a:gd name="connsiteY2" fmla="*/ 4435547 h 5476736"/>
              <a:gd name="connsiteX3" fmla="*/ 0 w 6116531"/>
              <a:gd name="connsiteY3" fmla="*/ 5476736 h 5476736"/>
              <a:gd name="connsiteX4" fmla="*/ 3979756 w 6116531"/>
              <a:gd name="connsiteY4" fmla="*/ 0 h 5476736"/>
              <a:gd name="connsiteX0" fmla="*/ 3979756 w 4772224"/>
              <a:gd name="connsiteY0" fmla="*/ 0 h 5476736"/>
              <a:gd name="connsiteX1" fmla="*/ 4772224 w 4772224"/>
              <a:gd name="connsiteY1" fmla="*/ 2362421 h 5476736"/>
              <a:gd name="connsiteX2" fmla="*/ 3921717 w 4772224"/>
              <a:gd name="connsiteY2" fmla="*/ 4435547 h 5476736"/>
              <a:gd name="connsiteX3" fmla="*/ 0 w 4772224"/>
              <a:gd name="connsiteY3" fmla="*/ 5476736 h 5476736"/>
              <a:gd name="connsiteX4" fmla="*/ 3979756 w 4772224"/>
              <a:gd name="connsiteY4" fmla="*/ 0 h 5476736"/>
              <a:gd name="connsiteX0" fmla="*/ 875030 w 4772224"/>
              <a:gd name="connsiteY0" fmla="*/ 962913 h 3114315"/>
              <a:gd name="connsiteX1" fmla="*/ 4772224 w 4772224"/>
              <a:gd name="connsiteY1" fmla="*/ 0 h 3114315"/>
              <a:gd name="connsiteX2" fmla="*/ 3921717 w 4772224"/>
              <a:gd name="connsiteY2" fmla="*/ 2073126 h 3114315"/>
              <a:gd name="connsiteX3" fmla="*/ 0 w 4772224"/>
              <a:gd name="connsiteY3" fmla="*/ 3114315 h 3114315"/>
              <a:gd name="connsiteX4" fmla="*/ 875030 w 4772224"/>
              <a:gd name="connsiteY4" fmla="*/ 962913 h 3114315"/>
              <a:gd name="connsiteX0" fmla="*/ 875030 w 4802477"/>
              <a:gd name="connsiteY0" fmla="*/ 989812 h 3141214"/>
              <a:gd name="connsiteX1" fmla="*/ 4802477 w 4802477"/>
              <a:gd name="connsiteY1" fmla="*/ 0 h 3141214"/>
              <a:gd name="connsiteX2" fmla="*/ 3921717 w 4802477"/>
              <a:gd name="connsiteY2" fmla="*/ 2100025 h 3141214"/>
              <a:gd name="connsiteX3" fmla="*/ 0 w 4802477"/>
              <a:gd name="connsiteY3" fmla="*/ 3141214 h 3141214"/>
              <a:gd name="connsiteX4" fmla="*/ 875030 w 4802477"/>
              <a:gd name="connsiteY4" fmla="*/ 989812 h 3141214"/>
              <a:gd name="connsiteX0" fmla="*/ 875030 w 4797139"/>
              <a:gd name="connsiteY0" fmla="*/ 985066 h 3136468"/>
              <a:gd name="connsiteX1" fmla="*/ 4797139 w 4797139"/>
              <a:gd name="connsiteY1" fmla="*/ 0 h 3136468"/>
              <a:gd name="connsiteX2" fmla="*/ 3921717 w 4797139"/>
              <a:gd name="connsiteY2" fmla="*/ 2095279 h 3136468"/>
              <a:gd name="connsiteX3" fmla="*/ 0 w 4797139"/>
              <a:gd name="connsiteY3" fmla="*/ 3136468 h 3136468"/>
              <a:gd name="connsiteX4" fmla="*/ 875030 w 4797139"/>
              <a:gd name="connsiteY4" fmla="*/ 985066 h 3136468"/>
              <a:gd name="connsiteX0" fmla="*/ 850909 w 4797139"/>
              <a:gd name="connsiteY0" fmla="*/ 1022445 h 3136468"/>
              <a:gd name="connsiteX1" fmla="*/ 4797139 w 4797139"/>
              <a:gd name="connsiteY1" fmla="*/ 0 h 3136468"/>
              <a:gd name="connsiteX2" fmla="*/ 3921717 w 4797139"/>
              <a:gd name="connsiteY2" fmla="*/ 2095279 h 3136468"/>
              <a:gd name="connsiteX3" fmla="*/ 0 w 4797139"/>
              <a:gd name="connsiteY3" fmla="*/ 3136468 h 3136468"/>
              <a:gd name="connsiteX4" fmla="*/ 850909 w 4797139"/>
              <a:gd name="connsiteY4" fmla="*/ 1022445 h 3136468"/>
              <a:gd name="connsiteX0" fmla="*/ 871277 w 4817507"/>
              <a:gd name="connsiteY0" fmla="*/ 1022445 h 3138647"/>
              <a:gd name="connsiteX1" fmla="*/ 4817507 w 4817507"/>
              <a:gd name="connsiteY1" fmla="*/ 0 h 3138647"/>
              <a:gd name="connsiteX2" fmla="*/ 3942085 w 4817507"/>
              <a:gd name="connsiteY2" fmla="*/ 2095279 h 3138647"/>
              <a:gd name="connsiteX3" fmla="*/ 0 w 4817507"/>
              <a:gd name="connsiteY3" fmla="*/ 3138647 h 3138647"/>
              <a:gd name="connsiteX4" fmla="*/ 871277 w 4817507"/>
              <a:gd name="connsiteY4" fmla="*/ 1022445 h 3138647"/>
              <a:gd name="connsiteX0" fmla="*/ 871277 w 4817507"/>
              <a:gd name="connsiteY0" fmla="*/ 1022445 h 3138647"/>
              <a:gd name="connsiteX1" fmla="*/ 4817507 w 4817507"/>
              <a:gd name="connsiteY1" fmla="*/ 0 h 3138647"/>
              <a:gd name="connsiteX2" fmla="*/ 3942286 w 4817507"/>
              <a:gd name="connsiteY2" fmla="*/ 2120591 h 3138647"/>
              <a:gd name="connsiteX3" fmla="*/ 0 w 4817507"/>
              <a:gd name="connsiteY3" fmla="*/ 3138647 h 3138647"/>
              <a:gd name="connsiteX4" fmla="*/ 871277 w 4817507"/>
              <a:gd name="connsiteY4" fmla="*/ 1022445 h 313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7507" h="3138647">
                <a:moveTo>
                  <a:pt x="871277" y="1022445"/>
                </a:moveTo>
                <a:lnTo>
                  <a:pt x="4817507" y="0"/>
                </a:lnTo>
                <a:lnTo>
                  <a:pt x="3942286" y="2120591"/>
                </a:lnTo>
                <a:lnTo>
                  <a:pt x="0" y="3138647"/>
                </a:lnTo>
                <a:lnTo>
                  <a:pt x="871277" y="1022445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4" name="Picture Placeholder 27"/>
          <p:cNvSpPr>
            <a:spLocks noGrp="1"/>
          </p:cNvSpPr>
          <p:nvPr>
            <p:ph type="pic" sz="quarter" idx="15"/>
          </p:nvPr>
        </p:nvSpPr>
        <p:spPr>
          <a:xfrm rot="2498534">
            <a:off x="1044826" y="4463164"/>
            <a:ext cx="4809924" cy="3143588"/>
          </a:xfrm>
          <a:custGeom>
            <a:avLst/>
            <a:gdLst>
              <a:gd name="connsiteX0" fmla="*/ 0 w 2136775"/>
              <a:gd name="connsiteY0" fmla="*/ 0 h 2182812"/>
              <a:gd name="connsiteX1" fmla="*/ 2136775 w 2136775"/>
              <a:gd name="connsiteY1" fmla="*/ 0 h 2182812"/>
              <a:gd name="connsiteX2" fmla="*/ 2136775 w 2136775"/>
              <a:gd name="connsiteY2" fmla="*/ 2182812 h 2182812"/>
              <a:gd name="connsiteX3" fmla="*/ 0 w 2136775"/>
              <a:gd name="connsiteY3" fmla="*/ 2182812 h 2182812"/>
              <a:gd name="connsiteX4" fmla="*/ 0 w 2136775"/>
              <a:gd name="connsiteY4" fmla="*/ 0 h 2182812"/>
              <a:gd name="connsiteX0" fmla="*/ 3979756 w 6116531"/>
              <a:gd name="connsiteY0" fmla="*/ 0 h 5476736"/>
              <a:gd name="connsiteX1" fmla="*/ 6116531 w 6116531"/>
              <a:gd name="connsiteY1" fmla="*/ 0 h 5476736"/>
              <a:gd name="connsiteX2" fmla="*/ 6116531 w 6116531"/>
              <a:gd name="connsiteY2" fmla="*/ 2182812 h 5476736"/>
              <a:gd name="connsiteX3" fmla="*/ 0 w 6116531"/>
              <a:gd name="connsiteY3" fmla="*/ 5476736 h 5476736"/>
              <a:gd name="connsiteX4" fmla="*/ 3979756 w 6116531"/>
              <a:gd name="connsiteY4" fmla="*/ 0 h 5476736"/>
              <a:gd name="connsiteX0" fmla="*/ 3979756 w 6116531"/>
              <a:gd name="connsiteY0" fmla="*/ 0 h 5476736"/>
              <a:gd name="connsiteX1" fmla="*/ 6116531 w 6116531"/>
              <a:gd name="connsiteY1" fmla="*/ 0 h 5476736"/>
              <a:gd name="connsiteX2" fmla="*/ 3921717 w 6116531"/>
              <a:gd name="connsiteY2" fmla="*/ 4435547 h 5476736"/>
              <a:gd name="connsiteX3" fmla="*/ 0 w 6116531"/>
              <a:gd name="connsiteY3" fmla="*/ 5476736 h 5476736"/>
              <a:gd name="connsiteX4" fmla="*/ 3979756 w 6116531"/>
              <a:gd name="connsiteY4" fmla="*/ 0 h 5476736"/>
              <a:gd name="connsiteX0" fmla="*/ 3979756 w 4772224"/>
              <a:gd name="connsiteY0" fmla="*/ 0 h 5476736"/>
              <a:gd name="connsiteX1" fmla="*/ 4772224 w 4772224"/>
              <a:gd name="connsiteY1" fmla="*/ 2362421 h 5476736"/>
              <a:gd name="connsiteX2" fmla="*/ 3921717 w 4772224"/>
              <a:gd name="connsiteY2" fmla="*/ 4435547 h 5476736"/>
              <a:gd name="connsiteX3" fmla="*/ 0 w 4772224"/>
              <a:gd name="connsiteY3" fmla="*/ 5476736 h 5476736"/>
              <a:gd name="connsiteX4" fmla="*/ 3979756 w 4772224"/>
              <a:gd name="connsiteY4" fmla="*/ 0 h 5476736"/>
              <a:gd name="connsiteX0" fmla="*/ 875030 w 4772224"/>
              <a:gd name="connsiteY0" fmla="*/ 962913 h 3114315"/>
              <a:gd name="connsiteX1" fmla="*/ 4772224 w 4772224"/>
              <a:gd name="connsiteY1" fmla="*/ 0 h 3114315"/>
              <a:gd name="connsiteX2" fmla="*/ 3921717 w 4772224"/>
              <a:gd name="connsiteY2" fmla="*/ 2073126 h 3114315"/>
              <a:gd name="connsiteX3" fmla="*/ 0 w 4772224"/>
              <a:gd name="connsiteY3" fmla="*/ 3114315 h 3114315"/>
              <a:gd name="connsiteX4" fmla="*/ 875030 w 4772224"/>
              <a:gd name="connsiteY4" fmla="*/ 962913 h 3114315"/>
              <a:gd name="connsiteX0" fmla="*/ 888086 w 4772224"/>
              <a:gd name="connsiteY0" fmla="*/ 999100 h 3114315"/>
              <a:gd name="connsiteX1" fmla="*/ 4772224 w 4772224"/>
              <a:gd name="connsiteY1" fmla="*/ 0 h 3114315"/>
              <a:gd name="connsiteX2" fmla="*/ 3921717 w 4772224"/>
              <a:gd name="connsiteY2" fmla="*/ 2073126 h 3114315"/>
              <a:gd name="connsiteX3" fmla="*/ 0 w 4772224"/>
              <a:gd name="connsiteY3" fmla="*/ 3114315 h 3114315"/>
              <a:gd name="connsiteX4" fmla="*/ 888086 w 4772224"/>
              <a:gd name="connsiteY4" fmla="*/ 999100 h 3114315"/>
              <a:gd name="connsiteX0" fmla="*/ 888086 w 4828117"/>
              <a:gd name="connsiteY0" fmla="*/ 1031804 h 3147019"/>
              <a:gd name="connsiteX1" fmla="*/ 4828117 w 4828117"/>
              <a:gd name="connsiteY1" fmla="*/ 0 h 3147019"/>
              <a:gd name="connsiteX2" fmla="*/ 3921717 w 4828117"/>
              <a:gd name="connsiteY2" fmla="*/ 2105830 h 3147019"/>
              <a:gd name="connsiteX3" fmla="*/ 0 w 4828117"/>
              <a:gd name="connsiteY3" fmla="*/ 3147019 h 3147019"/>
              <a:gd name="connsiteX4" fmla="*/ 888086 w 4828117"/>
              <a:gd name="connsiteY4" fmla="*/ 1031804 h 3147019"/>
              <a:gd name="connsiteX0" fmla="*/ 888086 w 4823108"/>
              <a:gd name="connsiteY0" fmla="*/ 1023102 h 3138317"/>
              <a:gd name="connsiteX1" fmla="*/ 4823108 w 4823108"/>
              <a:gd name="connsiteY1" fmla="*/ 0 h 3138317"/>
              <a:gd name="connsiteX2" fmla="*/ 3921717 w 4823108"/>
              <a:gd name="connsiteY2" fmla="*/ 2097128 h 3138317"/>
              <a:gd name="connsiteX3" fmla="*/ 0 w 4823108"/>
              <a:gd name="connsiteY3" fmla="*/ 3138317 h 3138317"/>
              <a:gd name="connsiteX4" fmla="*/ 888086 w 4823108"/>
              <a:gd name="connsiteY4" fmla="*/ 1023102 h 3138317"/>
              <a:gd name="connsiteX0" fmla="*/ 888086 w 4823108"/>
              <a:gd name="connsiteY0" fmla="*/ 1023102 h 3138317"/>
              <a:gd name="connsiteX1" fmla="*/ 4823108 w 4823108"/>
              <a:gd name="connsiteY1" fmla="*/ 0 h 3138317"/>
              <a:gd name="connsiteX2" fmla="*/ 3961007 w 4823108"/>
              <a:gd name="connsiteY2" fmla="*/ 2117425 h 3138317"/>
              <a:gd name="connsiteX3" fmla="*/ 0 w 4823108"/>
              <a:gd name="connsiteY3" fmla="*/ 3138317 h 3138317"/>
              <a:gd name="connsiteX4" fmla="*/ 888086 w 4823108"/>
              <a:gd name="connsiteY4" fmla="*/ 1023102 h 3138317"/>
              <a:gd name="connsiteX0" fmla="*/ 874902 w 4809924"/>
              <a:gd name="connsiteY0" fmla="*/ 1023102 h 3143588"/>
              <a:gd name="connsiteX1" fmla="*/ 4809924 w 4809924"/>
              <a:gd name="connsiteY1" fmla="*/ 0 h 3143588"/>
              <a:gd name="connsiteX2" fmla="*/ 3947823 w 4809924"/>
              <a:gd name="connsiteY2" fmla="*/ 2117425 h 3143588"/>
              <a:gd name="connsiteX3" fmla="*/ 0 w 4809924"/>
              <a:gd name="connsiteY3" fmla="*/ 3143588 h 3143588"/>
              <a:gd name="connsiteX4" fmla="*/ 874902 w 4809924"/>
              <a:gd name="connsiteY4" fmla="*/ 1023102 h 314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924" h="3143588">
                <a:moveTo>
                  <a:pt x="874902" y="1023102"/>
                </a:moveTo>
                <a:lnTo>
                  <a:pt x="4809924" y="0"/>
                </a:lnTo>
                <a:lnTo>
                  <a:pt x="3947823" y="2117425"/>
                </a:lnTo>
                <a:lnTo>
                  <a:pt x="0" y="3143588"/>
                </a:lnTo>
                <a:lnTo>
                  <a:pt x="874902" y="1023102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5" name="Picture Placeholder 27"/>
          <p:cNvSpPr>
            <a:spLocks noGrp="1"/>
          </p:cNvSpPr>
          <p:nvPr>
            <p:ph type="pic" sz="quarter" idx="16"/>
          </p:nvPr>
        </p:nvSpPr>
        <p:spPr>
          <a:xfrm rot="2498534">
            <a:off x="-2868909" y="2429147"/>
            <a:ext cx="4815067" cy="3135415"/>
          </a:xfrm>
          <a:custGeom>
            <a:avLst/>
            <a:gdLst>
              <a:gd name="connsiteX0" fmla="*/ 0 w 2136775"/>
              <a:gd name="connsiteY0" fmla="*/ 0 h 2182812"/>
              <a:gd name="connsiteX1" fmla="*/ 2136775 w 2136775"/>
              <a:gd name="connsiteY1" fmla="*/ 0 h 2182812"/>
              <a:gd name="connsiteX2" fmla="*/ 2136775 w 2136775"/>
              <a:gd name="connsiteY2" fmla="*/ 2182812 h 2182812"/>
              <a:gd name="connsiteX3" fmla="*/ 0 w 2136775"/>
              <a:gd name="connsiteY3" fmla="*/ 2182812 h 2182812"/>
              <a:gd name="connsiteX4" fmla="*/ 0 w 2136775"/>
              <a:gd name="connsiteY4" fmla="*/ 0 h 2182812"/>
              <a:gd name="connsiteX0" fmla="*/ 3979756 w 6116531"/>
              <a:gd name="connsiteY0" fmla="*/ 0 h 5476736"/>
              <a:gd name="connsiteX1" fmla="*/ 6116531 w 6116531"/>
              <a:gd name="connsiteY1" fmla="*/ 0 h 5476736"/>
              <a:gd name="connsiteX2" fmla="*/ 6116531 w 6116531"/>
              <a:gd name="connsiteY2" fmla="*/ 2182812 h 5476736"/>
              <a:gd name="connsiteX3" fmla="*/ 0 w 6116531"/>
              <a:gd name="connsiteY3" fmla="*/ 5476736 h 5476736"/>
              <a:gd name="connsiteX4" fmla="*/ 3979756 w 6116531"/>
              <a:gd name="connsiteY4" fmla="*/ 0 h 5476736"/>
              <a:gd name="connsiteX0" fmla="*/ 3979756 w 6116531"/>
              <a:gd name="connsiteY0" fmla="*/ 0 h 5476736"/>
              <a:gd name="connsiteX1" fmla="*/ 6116531 w 6116531"/>
              <a:gd name="connsiteY1" fmla="*/ 0 h 5476736"/>
              <a:gd name="connsiteX2" fmla="*/ 3921717 w 6116531"/>
              <a:gd name="connsiteY2" fmla="*/ 4435547 h 5476736"/>
              <a:gd name="connsiteX3" fmla="*/ 0 w 6116531"/>
              <a:gd name="connsiteY3" fmla="*/ 5476736 h 5476736"/>
              <a:gd name="connsiteX4" fmla="*/ 3979756 w 6116531"/>
              <a:gd name="connsiteY4" fmla="*/ 0 h 5476736"/>
              <a:gd name="connsiteX0" fmla="*/ 3979756 w 4772224"/>
              <a:gd name="connsiteY0" fmla="*/ 0 h 5476736"/>
              <a:gd name="connsiteX1" fmla="*/ 4772224 w 4772224"/>
              <a:gd name="connsiteY1" fmla="*/ 2362421 h 5476736"/>
              <a:gd name="connsiteX2" fmla="*/ 3921717 w 4772224"/>
              <a:gd name="connsiteY2" fmla="*/ 4435547 h 5476736"/>
              <a:gd name="connsiteX3" fmla="*/ 0 w 4772224"/>
              <a:gd name="connsiteY3" fmla="*/ 5476736 h 5476736"/>
              <a:gd name="connsiteX4" fmla="*/ 3979756 w 4772224"/>
              <a:gd name="connsiteY4" fmla="*/ 0 h 5476736"/>
              <a:gd name="connsiteX0" fmla="*/ 875030 w 4772224"/>
              <a:gd name="connsiteY0" fmla="*/ 962913 h 3114315"/>
              <a:gd name="connsiteX1" fmla="*/ 4772224 w 4772224"/>
              <a:gd name="connsiteY1" fmla="*/ 0 h 3114315"/>
              <a:gd name="connsiteX2" fmla="*/ 3921717 w 4772224"/>
              <a:gd name="connsiteY2" fmla="*/ 2073126 h 3114315"/>
              <a:gd name="connsiteX3" fmla="*/ 0 w 4772224"/>
              <a:gd name="connsiteY3" fmla="*/ 3114315 h 3114315"/>
              <a:gd name="connsiteX4" fmla="*/ 875030 w 4772224"/>
              <a:gd name="connsiteY4" fmla="*/ 962913 h 3114315"/>
              <a:gd name="connsiteX0" fmla="*/ 875030 w 4783690"/>
              <a:gd name="connsiteY0" fmla="*/ 985854 h 3137256"/>
              <a:gd name="connsiteX1" fmla="*/ 4783690 w 4783690"/>
              <a:gd name="connsiteY1" fmla="*/ 0 h 3137256"/>
              <a:gd name="connsiteX2" fmla="*/ 3921717 w 4783690"/>
              <a:gd name="connsiteY2" fmla="*/ 2096067 h 3137256"/>
              <a:gd name="connsiteX3" fmla="*/ 0 w 4783690"/>
              <a:gd name="connsiteY3" fmla="*/ 3137256 h 3137256"/>
              <a:gd name="connsiteX4" fmla="*/ 875030 w 4783690"/>
              <a:gd name="connsiteY4" fmla="*/ 985854 h 3137256"/>
              <a:gd name="connsiteX0" fmla="*/ 875030 w 4783690"/>
              <a:gd name="connsiteY0" fmla="*/ 985854 h 3137256"/>
              <a:gd name="connsiteX1" fmla="*/ 4783690 w 4783690"/>
              <a:gd name="connsiteY1" fmla="*/ 0 h 3137256"/>
              <a:gd name="connsiteX2" fmla="*/ 3925148 w 4783690"/>
              <a:gd name="connsiteY2" fmla="*/ 2114260 h 3137256"/>
              <a:gd name="connsiteX3" fmla="*/ 0 w 4783690"/>
              <a:gd name="connsiteY3" fmla="*/ 3137256 h 3137256"/>
              <a:gd name="connsiteX4" fmla="*/ 875030 w 4783690"/>
              <a:gd name="connsiteY4" fmla="*/ 985854 h 3137256"/>
              <a:gd name="connsiteX0" fmla="*/ 906407 w 4815067"/>
              <a:gd name="connsiteY0" fmla="*/ 985854 h 3135415"/>
              <a:gd name="connsiteX1" fmla="*/ 4815067 w 4815067"/>
              <a:gd name="connsiteY1" fmla="*/ 0 h 3135415"/>
              <a:gd name="connsiteX2" fmla="*/ 3956525 w 4815067"/>
              <a:gd name="connsiteY2" fmla="*/ 2114260 h 3135415"/>
              <a:gd name="connsiteX3" fmla="*/ 0 w 4815067"/>
              <a:gd name="connsiteY3" fmla="*/ 3135415 h 3135415"/>
              <a:gd name="connsiteX4" fmla="*/ 906407 w 4815067"/>
              <a:gd name="connsiteY4" fmla="*/ 985854 h 3135415"/>
              <a:gd name="connsiteX0" fmla="*/ 875562 w 4815067"/>
              <a:gd name="connsiteY0" fmla="*/ 1013280 h 3135415"/>
              <a:gd name="connsiteX1" fmla="*/ 4815067 w 4815067"/>
              <a:gd name="connsiteY1" fmla="*/ 0 h 3135415"/>
              <a:gd name="connsiteX2" fmla="*/ 3956525 w 4815067"/>
              <a:gd name="connsiteY2" fmla="*/ 2114260 h 3135415"/>
              <a:gd name="connsiteX3" fmla="*/ 0 w 4815067"/>
              <a:gd name="connsiteY3" fmla="*/ 3135415 h 3135415"/>
              <a:gd name="connsiteX4" fmla="*/ 875562 w 4815067"/>
              <a:gd name="connsiteY4" fmla="*/ 1013280 h 313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5067" h="3135415">
                <a:moveTo>
                  <a:pt x="875562" y="1013280"/>
                </a:moveTo>
                <a:lnTo>
                  <a:pt x="4815067" y="0"/>
                </a:lnTo>
                <a:lnTo>
                  <a:pt x="3956525" y="2114260"/>
                </a:lnTo>
                <a:lnTo>
                  <a:pt x="0" y="3135415"/>
                </a:lnTo>
                <a:lnTo>
                  <a:pt x="875562" y="101328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36" name="Picture Placeholder 27"/>
          <p:cNvSpPr>
            <a:spLocks noGrp="1"/>
          </p:cNvSpPr>
          <p:nvPr>
            <p:ph type="pic" sz="quarter" idx="17"/>
          </p:nvPr>
        </p:nvSpPr>
        <p:spPr>
          <a:xfrm rot="2498534">
            <a:off x="-3270746" y="4893841"/>
            <a:ext cx="4807025" cy="3132514"/>
          </a:xfrm>
          <a:custGeom>
            <a:avLst/>
            <a:gdLst>
              <a:gd name="connsiteX0" fmla="*/ 0 w 2136775"/>
              <a:gd name="connsiteY0" fmla="*/ 0 h 2182812"/>
              <a:gd name="connsiteX1" fmla="*/ 2136775 w 2136775"/>
              <a:gd name="connsiteY1" fmla="*/ 0 h 2182812"/>
              <a:gd name="connsiteX2" fmla="*/ 2136775 w 2136775"/>
              <a:gd name="connsiteY2" fmla="*/ 2182812 h 2182812"/>
              <a:gd name="connsiteX3" fmla="*/ 0 w 2136775"/>
              <a:gd name="connsiteY3" fmla="*/ 2182812 h 2182812"/>
              <a:gd name="connsiteX4" fmla="*/ 0 w 2136775"/>
              <a:gd name="connsiteY4" fmla="*/ 0 h 2182812"/>
              <a:gd name="connsiteX0" fmla="*/ 3979756 w 6116531"/>
              <a:gd name="connsiteY0" fmla="*/ 0 h 5476736"/>
              <a:gd name="connsiteX1" fmla="*/ 6116531 w 6116531"/>
              <a:gd name="connsiteY1" fmla="*/ 0 h 5476736"/>
              <a:gd name="connsiteX2" fmla="*/ 6116531 w 6116531"/>
              <a:gd name="connsiteY2" fmla="*/ 2182812 h 5476736"/>
              <a:gd name="connsiteX3" fmla="*/ 0 w 6116531"/>
              <a:gd name="connsiteY3" fmla="*/ 5476736 h 5476736"/>
              <a:gd name="connsiteX4" fmla="*/ 3979756 w 6116531"/>
              <a:gd name="connsiteY4" fmla="*/ 0 h 5476736"/>
              <a:gd name="connsiteX0" fmla="*/ 3979756 w 6116531"/>
              <a:gd name="connsiteY0" fmla="*/ 0 h 5476736"/>
              <a:gd name="connsiteX1" fmla="*/ 6116531 w 6116531"/>
              <a:gd name="connsiteY1" fmla="*/ 0 h 5476736"/>
              <a:gd name="connsiteX2" fmla="*/ 3921717 w 6116531"/>
              <a:gd name="connsiteY2" fmla="*/ 4435547 h 5476736"/>
              <a:gd name="connsiteX3" fmla="*/ 0 w 6116531"/>
              <a:gd name="connsiteY3" fmla="*/ 5476736 h 5476736"/>
              <a:gd name="connsiteX4" fmla="*/ 3979756 w 6116531"/>
              <a:gd name="connsiteY4" fmla="*/ 0 h 5476736"/>
              <a:gd name="connsiteX0" fmla="*/ 3979756 w 4772224"/>
              <a:gd name="connsiteY0" fmla="*/ 0 h 5476736"/>
              <a:gd name="connsiteX1" fmla="*/ 4772224 w 4772224"/>
              <a:gd name="connsiteY1" fmla="*/ 2362421 h 5476736"/>
              <a:gd name="connsiteX2" fmla="*/ 3921717 w 4772224"/>
              <a:gd name="connsiteY2" fmla="*/ 4435547 h 5476736"/>
              <a:gd name="connsiteX3" fmla="*/ 0 w 4772224"/>
              <a:gd name="connsiteY3" fmla="*/ 5476736 h 5476736"/>
              <a:gd name="connsiteX4" fmla="*/ 3979756 w 4772224"/>
              <a:gd name="connsiteY4" fmla="*/ 0 h 5476736"/>
              <a:gd name="connsiteX0" fmla="*/ 875030 w 4772224"/>
              <a:gd name="connsiteY0" fmla="*/ 962913 h 3114315"/>
              <a:gd name="connsiteX1" fmla="*/ 4772224 w 4772224"/>
              <a:gd name="connsiteY1" fmla="*/ 0 h 3114315"/>
              <a:gd name="connsiteX2" fmla="*/ 3921717 w 4772224"/>
              <a:gd name="connsiteY2" fmla="*/ 2073126 h 3114315"/>
              <a:gd name="connsiteX3" fmla="*/ 0 w 4772224"/>
              <a:gd name="connsiteY3" fmla="*/ 3114315 h 3114315"/>
              <a:gd name="connsiteX4" fmla="*/ 875030 w 4772224"/>
              <a:gd name="connsiteY4" fmla="*/ 962913 h 3114315"/>
              <a:gd name="connsiteX0" fmla="*/ 896659 w 4772224"/>
              <a:gd name="connsiteY0" fmla="*/ 1015908 h 3114315"/>
              <a:gd name="connsiteX1" fmla="*/ 4772224 w 4772224"/>
              <a:gd name="connsiteY1" fmla="*/ 0 h 3114315"/>
              <a:gd name="connsiteX2" fmla="*/ 3921717 w 4772224"/>
              <a:gd name="connsiteY2" fmla="*/ 2073126 h 3114315"/>
              <a:gd name="connsiteX3" fmla="*/ 0 w 4772224"/>
              <a:gd name="connsiteY3" fmla="*/ 3114315 h 3114315"/>
              <a:gd name="connsiteX4" fmla="*/ 896659 w 4772224"/>
              <a:gd name="connsiteY4" fmla="*/ 1015908 h 3114315"/>
              <a:gd name="connsiteX0" fmla="*/ 868181 w 4743746"/>
              <a:gd name="connsiteY0" fmla="*/ 1015908 h 3127231"/>
              <a:gd name="connsiteX1" fmla="*/ 4743746 w 4743746"/>
              <a:gd name="connsiteY1" fmla="*/ 0 h 3127231"/>
              <a:gd name="connsiteX2" fmla="*/ 3893239 w 4743746"/>
              <a:gd name="connsiteY2" fmla="*/ 2073126 h 3127231"/>
              <a:gd name="connsiteX3" fmla="*/ 0 w 4743746"/>
              <a:gd name="connsiteY3" fmla="*/ 3127231 h 3127231"/>
              <a:gd name="connsiteX4" fmla="*/ 868181 w 4743746"/>
              <a:gd name="connsiteY4" fmla="*/ 1015908 h 3127231"/>
              <a:gd name="connsiteX0" fmla="*/ 868181 w 4743746"/>
              <a:gd name="connsiteY0" fmla="*/ 1015908 h 3127231"/>
              <a:gd name="connsiteX1" fmla="*/ 4743746 w 4743746"/>
              <a:gd name="connsiteY1" fmla="*/ 0 h 3127231"/>
              <a:gd name="connsiteX2" fmla="*/ 3933586 w 4743746"/>
              <a:gd name="connsiteY2" fmla="*/ 2113725 h 3127231"/>
              <a:gd name="connsiteX3" fmla="*/ 0 w 4743746"/>
              <a:gd name="connsiteY3" fmla="*/ 3127231 h 3127231"/>
              <a:gd name="connsiteX4" fmla="*/ 868181 w 4743746"/>
              <a:gd name="connsiteY4" fmla="*/ 1015908 h 3127231"/>
              <a:gd name="connsiteX0" fmla="*/ 868181 w 4807025"/>
              <a:gd name="connsiteY0" fmla="*/ 1021191 h 3132514"/>
              <a:gd name="connsiteX1" fmla="*/ 4807025 w 4807025"/>
              <a:gd name="connsiteY1" fmla="*/ 0 h 3132514"/>
              <a:gd name="connsiteX2" fmla="*/ 3933586 w 4807025"/>
              <a:gd name="connsiteY2" fmla="*/ 2119008 h 3132514"/>
              <a:gd name="connsiteX3" fmla="*/ 0 w 4807025"/>
              <a:gd name="connsiteY3" fmla="*/ 3132514 h 3132514"/>
              <a:gd name="connsiteX4" fmla="*/ 868181 w 4807025"/>
              <a:gd name="connsiteY4" fmla="*/ 1021191 h 31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7025" h="3132514">
                <a:moveTo>
                  <a:pt x="868181" y="1021191"/>
                </a:moveTo>
                <a:lnTo>
                  <a:pt x="4807025" y="0"/>
                </a:lnTo>
                <a:lnTo>
                  <a:pt x="3933586" y="2119008"/>
                </a:lnTo>
                <a:lnTo>
                  <a:pt x="0" y="3132514"/>
                </a:lnTo>
                <a:lnTo>
                  <a:pt x="868181" y="1021191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F8660D8-6CB8-5852-4D67-B2823136D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639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799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60425" y="5095875"/>
            <a:ext cx="1196975" cy="11969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A8F2683-717A-D41A-4985-24B01730A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902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04913" y="1611313"/>
            <a:ext cx="5486400" cy="340995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8481412-260B-9D8B-F2E1-2E5ED984E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54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708650" y="1287462"/>
            <a:ext cx="5661025" cy="3830638"/>
          </a:xfrm>
          <a:custGeom>
            <a:avLst/>
            <a:gdLst>
              <a:gd name="connsiteX0" fmla="*/ 0 w 3556000"/>
              <a:gd name="connsiteY0" fmla="*/ 0 h 2249488"/>
              <a:gd name="connsiteX1" fmla="*/ 3556000 w 3556000"/>
              <a:gd name="connsiteY1" fmla="*/ 0 h 2249488"/>
              <a:gd name="connsiteX2" fmla="*/ 3556000 w 3556000"/>
              <a:gd name="connsiteY2" fmla="*/ 2249488 h 2249488"/>
              <a:gd name="connsiteX3" fmla="*/ 0 w 3556000"/>
              <a:gd name="connsiteY3" fmla="*/ 2249488 h 2249488"/>
              <a:gd name="connsiteX4" fmla="*/ 0 w 3556000"/>
              <a:gd name="connsiteY4" fmla="*/ 0 h 2249488"/>
              <a:gd name="connsiteX0" fmla="*/ 0 w 3598863"/>
              <a:gd name="connsiteY0" fmla="*/ 0 h 2459038"/>
              <a:gd name="connsiteX1" fmla="*/ 3598863 w 3598863"/>
              <a:gd name="connsiteY1" fmla="*/ 209550 h 2459038"/>
              <a:gd name="connsiteX2" fmla="*/ 3598863 w 3598863"/>
              <a:gd name="connsiteY2" fmla="*/ 2459038 h 2459038"/>
              <a:gd name="connsiteX3" fmla="*/ 42863 w 3598863"/>
              <a:gd name="connsiteY3" fmla="*/ 2459038 h 2459038"/>
              <a:gd name="connsiteX4" fmla="*/ 0 w 3598863"/>
              <a:gd name="connsiteY4" fmla="*/ 0 h 2459038"/>
              <a:gd name="connsiteX0" fmla="*/ 0 w 4070350"/>
              <a:gd name="connsiteY0" fmla="*/ 242888 h 2701926"/>
              <a:gd name="connsiteX1" fmla="*/ 4070350 w 4070350"/>
              <a:gd name="connsiteY1" fmla="*/ 0 h 2701926"/>
              <a:gd name="connsiteX2" fmla="*/ 3598863 w 4070350"/>
              <a:gd name="connsiteY2" fmla="*/ 2701926 h 2701926"/>
              <a:gd name="connsiteX3" fmla="*/ 42863 w 4070350"/>
              <a:gd name="connsiteY3" fmla="*/ 2701926 h 2701926"/>
              <a:gd name="connsiteX4" fmla="*/ 0 w 4070350"/>
              <a:gd name="connsiteY4" fmla="*/ 242888 h 2701926"/>
              <a:gd name="connsiteX0" fmla="*/ 0 w 4822825"/>
              <a:gd name="connsiteY0" fmla="*/ 709613 h 3168651"/>
              <a:gd name="connsiteX1" fmla="*/ 4822825 w 4822825"/>
              <a:gd name="connsiteY1" fmla="*/ 0 h 3168651"/>
              <a:gd name="connsiteX2" fmla="*/ 3598863 w 4822825"/>
              <a:gd name="connsiteY2" fmla="*/ 3168651 h 3168651"/>
              <a:gd name="connsiteX3" fmla="*/ 42863 w 4822825"/>
              <a:gd name="connsiteY3" fmla="*/ 3168651 h 3168651"/>
              <a:gd name="connsiteX4" fmla="*/ 0 w 4822825"/>
              <a:gd name="connsiteY4" fmla="*/ 709613 h 3168651"/>
              <a:gd name="connsiteX0" fmla="*/ 0 w 4822825"/>
              <a:gd name="connsiteY0" fmla="*/ 709613 h 3759201"/>
              <a:gd name="connsiteX1" fmla="*/ 4822825 w 4822825"/>
              <a:gd name="connsiteY1" fmla="*/ 0 h 3759201"/>
              <a:gd name="connsiteX2" fmla="*/ 4065588 w 4822825"/>
              <a:gd name="connsiteY2" fmla="*/ 3759201 h 3759201"/>
              <a:gd name="connsiteX3" fmla="*/ 42863 w 4822825"/>
              <a:gd name="connsiteY3" fmla="*/ 3168651 h 3759201"/>
              <a:gd name="connsiteX4" fmla="*/ 0 w 4822825"/>
              <a:gd name="connsiteY4" fmla="*/ 709613 h 3759201"/>
              <a:gd name="connsiteX0" fmla="*/ 838200 w 5661025"/>
              <a:gd name="connsiteY0" fmla="*/ 709613 h 3830638"/>
              <a:gd name="connsiteX1" fmla="*/ 5661025 w 5661025"/>
              <a:gd name="connsiteY1" fmla="*/ 0 h 3830638"/>
              <a:gd name="connsiteX2" fmla="*/ 4903788 w 5661025"/>
              <a:gd name="connsiteY2" fmla="*/ 3759201 h 3830638"/>
              <a:gd name="connsiteX3" fmla="*/ 0 w 5661025"/>
              <a:gd name="connsiteY3" fmla="*/ 3830638 h 3830638"/>
              <a:gd name="connsiteX4" fmla="*/ 838200 w 5661025"/>
              <a:gd name="connsiteY4" fmla="*/ 709613 h 383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1025" h="3830638">
                <a:moveTo>
                  <a:pt x="838200" y="709613"/>
                </a:moveTo>
                <a:lnTo>
                  <a:pt x="5661025" y="0"/>
                </a:lnTo>
                <a:lnTo>
                  <a:pt x="4903788" y="3759201"/>
                </a:lnTo>
                <a:lnTo>
                  <a:pt x="0" y="3830638"/>
                </a:lnTo>
                <a:lnTo>
                  <a:pt x="838200" y="709613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88CE0A4-41A6-8833-6FE7-1F9317C2E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46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00113" y="1901825"/>
            <a:ext cx="2208212" cy="3856038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4427538"/>
            <a:ext cx="12188409" cy="2440417"/>
          </a:xfr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A7D985C-2747-6293-E27F-10B1037B6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01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4932CE-11B4-454E-A11B-E9A31CBE3D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77177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A571C4B-EC88-48B3-AED9-9C724E60EC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7370" y="2771775"/>
            <a:ext cx="6734629" cy="408622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9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785476" y="3832733"/>
            <a:ext cx="5070296" cy="1586431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573E1FD-5FD6-35C6-E0CF-7EB45BDA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79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515357" y="466664"/>
            <a:ext cx="11160705" cy="48348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515358" y="962313"/>
            <a:ext cx="11160705" cy="358487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72790" y="1337633"/>
            <a:ext cx="958482" cy="70548"/>
            <a:chOff x="1373786" y="1322305"/>
            <a:chExt cx="958482" cy="70548"/>
          </a:xfrm>
        </p:grpSpPr>
        <p:sp>
          <p:nvSpPr>
            <p:cNvPr id="25" name="Oval 24"/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6" name="Oval 25"/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7" name="Oval 26"/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8" name="Oval 27"/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30" name="Oval 29"/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27D5F8-8B8B-4BB6-06BC-72D668C9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48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515357" y="466664"/>
            <a:ext cx="11160705" cy="48348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515358" y="962313"/>
            <a:ext cx="11160705" cy="599281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D7F8D4A-CB13-30C3-B633-CE82AECDC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309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515357" y="466664"/>
            <a:ext cx="11160705" cy="48348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515358" y="962313"/>
            <a:ext cx="11160705" cy="358487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72790" y="1337633"/>
            <a:ext cx="958482" cy="70548"/>
            <a:chOff x="1373786" y="1322305"/>
            <a:chExt cx="958482" cy="70548"/>
          </a:xfrm>
        </p:grpSpPr>
        <p:sp>
          <p:nvSpPr>
            <p:cNvPr id="25" name="Oval 24"/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6" name="Oval 25"/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7" name="Oval 26"/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8" name="Oval 27"/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30" name="Oval 29"/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6148439" y="4453601"/>
            <a:ext cx="5382782" cy="78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8439" y="2245837"/>
            <a:ext cx="5382782" cy="2207764"/>
          </a:xfr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BAF32FC-22C0-DA29-5701-52EEF47DF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36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79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15357" y="466664"/>
            <a:ext cx="11160705" cy="48348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15358" y="962313"/>
            <a:ext cx="11160705" cy="358487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72790" y="1337633"/>
            <a:ext cx="958482" cy="70548"/>
            <a:chOff x="1373786" y="1322305"/>
            <a:chExt cx="958482" cy="70548"/>
          </a:xfrm>
        </p:grpSpPr>
        <p:sp>
          <p:nvSpPr>
            <p:cNvPr id="9" name="Oval 8"/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0" name="Oval 9"/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1" name="Oval 10"/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2" name="Oval 11"/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3" name="Oval 12"/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D2B7A70-EBBD-18CF-50C9-EEAF6FFB9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03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15357" y="466664"/>
            <a:ext cx="11160705" cy="48348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15358" y="962313"/>
            <a:ext cx="11160705" cy="358487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72790" y="1337633"/>
            <a:ext cx="958482" cy="70548"/>
            <a:chOff x="1373786" y="1322305"/>
            <a:chExt cx="958482" cy="70548"/>
          </a:xfrm>
        </p:grpSpPr>
        <p:sp>
          <p:nvSpPr>
            <p:cNvPr id="9" name="Oval 8"/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0" name="Oval 9"/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1" name="Oval 10"/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2" name="Oval 11"/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3" name="Oval 12"/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sp>
        <p:nvSpPr>
          <p:cNvPr id="14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11300" y="1908175"/>
            <a:ext cx="1390650" cy="1392238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147623" y="1908175"/>
            <a:ext cx="1390650" cy="1392238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716169" y="1908175"/>
            <a:ext cx="1390650" cy="1392238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284715" y="1908175"/>
            <a:ext cx="1390650" cy="1392238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BD6F6E8-4EEC-FB13-7425-2896E4765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5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15357" y="466664"/>
            <a:ext cx="11160705" cy="48348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15358" y="962313"/>
            <a:ext cx="11160705" cy="358487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72790" y="1337633"/>
            <a:ext cx="958482" cy="70548"/>
            <a:chOff x="1373786" y="1322305"/>
            <a:chExt cx="958482" cy="70548"/>
          </a:xfrm>
        </p:grpSpPr>
        <p:sp>
          <p:nvSpPr>
            <p:cNvPr id="9" name="Oval 8"/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0" name="Oval 9"/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1" name="Oval 10"/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2" name="Oval 11"/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3" name="Oval 12"/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sp>
        <p:nvSpPr>
          <p:cNvPr id="14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699649" y="2089023"/>
            <a:ext cx="1589086" cy="1589087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902793" y="2089023"/>
            <a:ext cx="1589086" cy="1589087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034643" y="1836058"/>
            <a:ext cx="2122242" cy="2122241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2F4EA1-18AD-2970-FA03-7B629545B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1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BDF-7E67-43D8-98C0-A2000A01C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31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1" r:id="rId3"/>
    <p:sldLayoutId id="2147483663" r:id="rId4"/>
    <p:sldLayoutId id="2147483662" r:id="rId5"/>
    <p:sldLayoutId id="2147483664" r:id="rId6"/>
    <p:sldLayoutId id="2147483668" r:id="rId7"/>
    <p:sldLayoutId id="2147483666" r:id="rId8"/>
    <p:sldLayoutId id="2147483667" r:id="rId9"/>
    <p:sldLayoutId id="2147483655" r:id="rId10"/>
    <p:sldLayoutId id="2147483658" r:id="rId11"/>
    <p:sldLayoutId id="2147483659" r:id="rId12"/>
    <p:sldLayoutId id="2147483670" r:id="rId13"/>
    <p:sldLayoutId id="2147483669" r:id="rId14"/>
    <p:sldLayoutId id="2147483665" r:id="rId15"/>
    <p:sldLayoutId id="2147483651" r:id="rId16"/>
    <p:sldLayoutId id="2147483656" r:id="rId17"/>
    <p:sldLayoutId id="2147483657" r:id="rId18"/>
    <p:sldLayoutId id="2147483650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BE4199ED-2FDC-454F-960C-0E8FBF94C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" b="7331"/>
          <a:stretch/>
        </p:blipFill>
        <p:spPr bwMode="auto">
          <a:xfrm>
            <a:off x="0" y="0"/>
            <a:ext cx="12198797" cy="68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7531B807-F073-D1E2-572E-480E374FA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54" y="982320"/>
            <a:ext cx="2520000" cy="90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3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etin kutusu 15">
            <a:extLst>
              <a:ext uri="{FF2B5EF4-FFF2-40B4-BE49-F238E27FC236}">
                <a16:creationId xmlns:a16="http://schemas.microsoft.com/office/drawing/2014/main" id="{9B66A073-B025-3908-F2DB-1EBC3C5622EC}"/>
              </a:ext>
            </a:extLst>
          </p:cNvPr>
          <p:cNvSpPr txBox="1"/>
          <p:nvPr/>
        </p:nvSpPr>
        <p:spPr>
          <a:xfrm>
            <a:off x="720465" y="1851613"/>
            <a:ext cx="5519998" cy="393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/>
              <a:t>Arkas Petrol </a:t>
            </a:r>
            <a:r>
              <a:rPr lang="en-US" sz="1200" dirty="0" err="1"/>
              <a:t>Ürünleri</a:t>
            </a:r>
            <a:r>
              <a:rPr lang="en-US" sz="1200" dirty="0"/>
              <a:t> ve </a:t>
            </a:r>
            <a:r>
              <a:rPr lang="en-US" sz="1200" dirty="0" err="1"/>
              <a:t>Ticaret</a:t>
            </a:r>
            <a:r>
              <a:rPr lang="en-US" sz="1200" dirty="0"/>
              <a:t> A.Ş, T.C. </a:t>
            </a:r>
            <a:r>
              <a:rPr lang="en-US" sz="1200" dirty="0" err="1"/>
              <a:t>Enerji</a:t>
            </a:r>
            <a:r>
              <a:rPr lang="en-US" sz="1200" dirty="0"/>
              <a:t> </a:t>
            </a:r>
            <a:r>
              <a:rPr lang="en-US" sz="1200" dirty="0" err="1"/>
              <a:t>Piyasası</a:t>
            </a:r>
            <a:r>
              <a:rPr lang="en-US" sz="1200" dirty="0"/>
              <a:t> </a:t>
            </a:r>
            <a:r>
              <a:rPr lang="en-US" sz="1200" dirty="0" err="1"/>
              <a:t>Düzenleme</a:t>
            </a:r>
            <a:r>
              <a:rPr lang="en-US" sz="1200" dirty="0"/>
              <a:t> </a:t>
            </a:r>
            <a:r>
              <a:rPr lang="en-US" sz="1200" dirty="0" err="1"/>
              <a:t>Kurumu’ndan</a:t>
            </a:r>
            <a:r>
              <a:rPr lang="en-US" sz="1200" dirty="0"/>
              <a:t> </a:t>
            </a:r>
            <a:r>
              <a:rPr lang="en-US" sz="1200" dirty="0" err="1"/>
              <a:t>ihrakiye</a:t>
            </a:r>
            <a:r>
              <a:rPr lang="en-US" sz="1200" dirty="0"/>
              <a:t> </a:t>
            </a:r>
            <a:r>
              <a:rPr lang="en-US" sz="1200" dirty="0" err="1"/>
              <a:t>teslim</a:t>
            </a:r>
            <a:r>
              <a:rPr lang="en-US" sz="1200" dirty="0"/>
              <a:t> </a:t>
            </a:r>
            <a:r>
              <a:rPr lang="en-US" sz="1200" dirty="0" err="1"/>
              <a:t>lisansı</a:t>
            </a:r>
            <a:r>
              <a:rPr lang="en-US" sz="1200" dirty="0"/>
              <a:t> </a:t>
            </a:r>
            <a:r>
              <a:rPr lang="en-US" sz="1200" dirty="0" err="1"/>
              <a:t>alarak</a:t>
            </a:r>
            <a:r>
              <a:rPr lang="en-US" sz="1200" dirty="0"/>
              <a:t> 2006 </a:t>
            </a:r>
            <a:r>
              <a:rPr lang="en-US" sz="1200" dirty="0" err="1"/>
              <a:t>Ocak</a:t>
            </a:r>
            <a:r>
              <a:rPr lang="en-US" sz="1200" dirty="0"/>
              <a:t> </a:t>
            </a:r>
            <a:r>
              <a:rPr lang="en-US" sz="1200" dirty="0" err="1"/>
              <a:t>ayı</a:t>
            </a:r>
            <a:r>
              <a:rPr lang="en-US" sz="1200" dirty="0"/>
              <a:t> </a:t>
            </a:r>
            <a:r>
              <a:rPr lang="en-US" sz="1200" dirty="0" err="1"/>
              <a:t>itibariyle</a:t>
            </a:r>
            <a:r>
              <a:rPr lang="en-US" sz="1200" dirty="0"/>
              <a:t> </a:t>
            </a:r>
            <a:r>
              <a:rPr lang="en-US" sz="1200" dirty="0" err="1"/>
              <a:t>faaliyetlerine</a:t>
            </a:r>
            <a:r>
              <a:rPr lang="en-US" sz="1200" dirty="0"/>
              <a:t> </a:t>
            </a:r>
            <a:r>
              <a:rPr lang="en-US" sz="1200" dirty="0" err="1"/>
              <a:t>başladı</a:t>
            </a:r>
            <a:r>
              <a:rPr lang="en-US" sz="1200" dirty="0"/>
              <a:t>. Arkas Petrol, Arkas </a:t>
            </a:r>
            <a:r>
              <a:rPr lang="en-US" sz="1200" dirty="0" err="1"/>
              <a:t>isminin</a:t>
            </a:r>
            <a:r>
              <a:rPr lang="en-US" sz="1200" dirty="0"/>
              <a:t> </a:t>
            </a:r>
            <a:r>
              <a:rPr lang="en-US" sz="1200" dirty="0" err="1"/>
              <a:t>yansıttığı</a:t>
            </a:r>
            <a:r>
              <a:rPr lang="en-US" sz="1200" dirty="0"/>
              <a:t> </a:t>
            </a:r>
            <a:r>
              <a:rPr lang="en-US" sz="1200" dirty="0" err="1"/>
              <a:t>güven</a:t>
            </a:r>
            <a:r>
              <a:rPr lang="en-US" sz="1200" dirty="0"/>
              <a:t> ve </a:t>
            </a:r>
            <a:r>
              <a:rPr lang="en-US" sz="1200" dirty="0" err="1"/>
              <a:t>kaliteden</a:t>
            </a:r>
            <a:r>
              <a:rPr lang="en-US" sz="1200" dirty="0"/>
              <a:t> </a:t>
            </a:r>
            <a:r>
              <a:rPr lang="en-US" sz="1200" dirty="0" err="1"/>
              <a:t>ödün</a:t>
            </a:r>
            <a:r>
              <a:rPr lang="en-US" sz="1200" dirty="0"/>
              <a:t> </a:t>
            </a:r>
            <a:r>
              <a:rPr lang="en-US" sz="1200" dirty="0" err="1"/>
              <a:t>vermeyen</a:t>
            </a:r>
            <a:r>
              <a:rPr lang="en-US" sz="1200" dirty="0"/>
              <a:t> </a:t>
            </a:r>
            <a:r>
              <a:rPr lang="en-US" sz="1200" dirty="0" err="1"/>
              <a:t>yapısı</a:t>
            </a:r>
            <a:r>
              <a:rPr lang="en-US" sz="1200" dirty="0"/>
              <a:t> ve </a:t>
            </a:r>
            <a:r>
              <a:rPr lang="en-US" sz="1200" dirty="0" err="1"/>
              <a:t>deneyimli</a:t>
            </a:r>
            <a:r>
              <a:rPr lang="en-US" sz="1200" dirty="0"/>
              <a:t> </a:t>
            </a:r>
            <a:r>
              <a:rPr lang="en-US" sz="1200" dirty="0" err="1"/>
              <a:t>personeliyle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kaliteli</a:t>
            </a:r>
            <a:r>
              <a:rPr lang="en-US" sz="1200" dirty="0"/>
              <a:t> </a:t>
            </a:r>
            <a:r>
              <a:rPr lang="en-US" sz="1200" dirty="0" err="1"/>
              <a:t>yakıtın</a:t>
            </a:r>
            <a:r>
              <a:rPr lang="en-US" sz="1200" dirty="0"/>
              <a:t> </a:t>
            </a:r>
            <a:r>
              <a:rPr lang="en-US" sz="1200" dirty="0" err="1"/>
              <a:t>rekabetçi</a:t>
            </a:r>
            <a:r>
              <a:rPr lang="en-US" sz="1200" dirty="0"/>
              <a:t> </a:t>
            </a:r>
            <a:r>
              <a:rPr lang="en-US" sz="1200" dirty="0" err="1"/>
              <a:t>fiyatlarla</a:t>
            </a:r>
            <a:r>
              <a:rPr lang="en-US" sz="1200" dirty="0"/>
              <a:t>, </a:t>
            </a:r>
            <a:r>
              <a:rPr lang="en-US" sz="1200" dirty="0" err="1"/>
              <a:t>zamanında</a:t>
            </a:r>
            <a:r>
              <a:rPr lang="en-US" sz="1200" dirty="0"/>
              <a:t> </a:t>
            </a:r>
            <a:r>
              <a:rPr lang="en-US" sz="1200" dirty="0" err="1"/>
              <a:t>ikmalini</a:t>
            </a:r>
            <a:r>
              <a:rPr lang="en-US" sz="1200" dirty="0"/>
              <a:t> </a:t>
            </a:r>
            <a:r>
              <a:rPr lang="en-US" sz="1200" dirty="0" err="1"/>
              <a:t>hedefleyerek</a:t>
            </a:r>
            <a:r>
              <a:rPr lang="en-US" sz="1200" dirty="0"/>
              <a:t> </a:t>
            </a:r>
            <a:r>
              <a:rPr lang="en-US" sz="1200" dirty="0" err="1"/>
              <a:t>hizmetlerini</a:t>
            </a:r>
            <a:r>
              <a:rPr lang="en-US" sz="1200" dirty="0"/>
              <a:t> </a:t>
            </a:r>
            <a:r>
              <a:rPr lang="en-US" sz="1200" dirty="0" err="1"/>
              <a:t>sürdürmektedir</a:t>
            </a:r>
            <a:r>
              <a:rPr lang="en-US" sz="1200" dirty="0"/>
              <a:t>. Arkas Petrol </a:t>
            </a:r>
            <a:r>
              <a:rPr lang="en-US" sz="1200" dirty="0" err="1"/>
              <a:t>tüm</a:t>
            </a:r>
            <a:r>
              <a:rPr lang="en-US" sz="1200" dirty="0"/>
              <a:t> Akdeniz ve Karadeniz </a:t>
            </a:r>
            <a:r>
              <a:rPr lang="en-US" sz="1200" dirty="0" err="1"/>
              <a:t>limanlarındaki</a:t>
            </a:r>
            <a:r>
              <a:rPr lang="en-US" sz="1200" dirty="0"/>
              <a:t> </a:t>
            </a:r>
            <a:r>
              <a:rPr lang="en-US" sz="1200" dirty="0" err="1"/>
              <a:t>kendi</a:t>
            </a:r>
            <a:r>
              <a:rPr lang="en-US" sz="1200" dirty="0"/>
              <a:t> </a:t>
            </a:r>
            <a:r>
              <a:rPr lang="en-US" sz="1200" dirty="0" err="1"/>
              <a:t>ofislerini</a:t>
            </a:r>
            <a:r>
              <a:rPr lang="en-US" sz="1200" dirty="0"/>
              <a:t> </a:t>
            </a:r>
            <a:r>
              <a:rPr lang="en-US" sz="1200" dirty="0" err="1"/>
              <a:t>kapsayan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network </a:t>
            </a:r>
            <a:r>
              <a:rPr lang="en-US" sz="1200" dirty="0" err="1"/>
              <a:t>sayesinde</a:t>
            </a:r>
            <a:r>
              <a:rPr lang="en-US" sz="1200" dirty="0"/>
              <a:t> </a:t>
            </a:r>
            <a:r>
              <a:rPr lang="en-US" sz="1200" dirty="0" err="1"/>
              <a:t>yakıt</a:t>
            </a:r>
            <a:r>
              <a:rPr lang="en-US" sz="1200" dirty="0"/>
              <a:t> </a:t>
            </a:r>
            <a:r>
              <a:rPr lang="en-US" sz="1200" dirty="0" err="1"/>
              <a:t>ikmali</a:t>
            </a:r>
            <a:r>
              <a:rPr lang="en-US" sz="1200" dirty="0"/>
              <a:t> </a:t>
            </a:r>
            <a:r>
              <a:rPr lang="en-US" sz="1200" dirty="0" err="1"/>
              <a:t>yapabilme</a:t>
            </a:r>
            <a:r>
              <a:rPr lang="en-US" sz="1200" dirty="0"/>
              <a:t> </a:t>
            </a:r>
            <a:r>
              <a:rPr lang="en-US" sz="1200" dirty="0" err="1"/>
              <a:t>kapasitesine</a:t>
            </a:r>
            <a:r>
              <a:rPr lang="en-US" sz="1200" dirty="0"/>
              <a:t> </a:t>
            </a:r>
            <a:r>
              <a:rPr lang="en-US" sz="1200" dirty="0" err="1"/>
              <a:t>sahip</a:t>
            </a:r>
            <a:r>
              <a:rPr lang="en-US" sz="1200" dirty="0"/>
              <a:t> ilk </a:t>
            </a:r>
            <a:r>
              <a:rPr lang="en-US" sz="1200" dirty="0" err="1"/>
              <a:t>Türk</a:t>
            </a:r>
            <a:r>
              <a:rPr lang="en-US" sz="1200" dirty="0"/>
              <a:t> </a:t>
            </a:r>
            <a:r>
              <a:rPr lang="en-US" sz="1200" dirty="0" err="1"/>
              <a:t>yakıt</a:t>
            </a:r>
            <a:r>
              <a:rPr lang="en-US" sz="1200" dirty="0"/>
              <a:t> </a:t>
            </a:r>
            <a:r>
              <a:rPr lang="en-US" sz="1200" dirty="0" err="1"/>
              <a:t>şirketi</a:t>
            </a:r>
            <a:r>
              <a:rPr lang="en-US" sz="1200" dirty="0"/>
              <a:t> </a:t>
            </a:r>
            <a:r>
              <a:rPr lang="en-US" sz="1200" dirty="0" err="1"/>
              <a:t>olma</a:t>
            </a:r>
            <a:r>
              <a:rPr lang="en-US" sz="1200" dirty="0"/>
              <a:t> </a:t>
            </a:r>
            <a:r>
              <a:rPr lang="en-US" sz="1200" dirty="0" err="1"/>
              <a:t>özelliğine</a:t>
            </a:r>
            <a:r>
              <a:rPr lang="en-US" sz="1200" dirty="0"/>
              <a:t> </a:t>
            </a:r>
            <a:r>
              <a:rPr lang="en-US" sz="1200" dirty="0" err="1"/>
              <a:t>sahiptir</a:t>
            </a:r>
            <a:r>
              <a:rPr lang="en-US" sz="1200" dirty="0"/>
              <a:t>. </a:t>
            </a:r>
            <a:r>
              <a:rPr lang="en-US" sz="1200" dirty="0" err="1"/>
              <a:t>Güçlü</a:t>
            </a:r>
            <a:r>
              <a:rPr lang="en-US" sz="1200" dirty="0"/>
              <a:t> </a:t>
            </a:r>
            <a:r>
              <a:rPr lang="en-US" sz="1200" dirty="0" err="1"/>
              <a:t>işbirliği</a:t>
            </a:r>
            <a:r>
              <a:rPr lang="en-US" sz="1200" dirty="0"/>
              <a:t> </a:t>
            </a:r>
            <a:r>
              <a:rPr lang="en-US" sz="1200" dirty="0" err="1"/>
              <a:t>sayesinde</a:t>
            </a:r>
            <a:r>
              <a:rPr lang="en-US" sz="1200" dirty="0"/>
              <a:t> </a:t>
            </a:r>
            <a:r>
              <a:rPr lang="en-US" sz="1200" dirty="0" err="1"/>
              <a:t>dünya</a:t>
            </a:r>
            <a:r>
              <a:rPr lang="en-US" sz="1200" dirty="0"/>
              <a:t> </a:t>
            </a:r>
            <a:r>
              <a:rPr lang="en-US" sz="1200" dirty="0" err="1"/>
              <a:t>çapında</a:t>
            </a:r>
            <a:r>
              <a:rPr lang="en-US" sz="1200" dirty="0"/>
              <a:t> </a:t>
            </a:r>
            <a:r>
              <a:rPr lang="en-US" sz="1200" dirty="0" err="1"/>
              <a:t>tüm</a:t>
            </a:r>
            <a:r>
              <a:rPr lang="en-US" sz="1200" dirty="0"/>
              <a:t> </a:t>
            </a:r>
            <a:r>
              <a:rPr lang="en-US" sz="1200" dirty="0" err="1"/>
              <a:t>limanlarda</a:t>
            </a:r>
            <a:r>
              <a:rPr lang="en-US" sz="1200" dirty="0"/>
              <a:t> </a:t>
            </a:r>
            <a:r>
              <a:rPr lang="en-US" sz="1200" dirty="0" err="1"/>
              <a:t>rekabetçi</a:t>
            </a:r>
            <a:r>
              <a:rPr lang="en-US" sz="1200" dirty="0"/>
              <a:t> </a:t>
            </a:r>
            <a:r>
              <a:rPr lang="en-US" sz="1200" dirty="0" err="1"/>
              <a:t>fiyatlar</a:t>
            </a:r>
            <a:r>
              <a:rPr lang="en-US" sz="1200" dirty="0"/>
              <a:t> </a:t>
            </a:r>
            <a:r>
              <a:rPr lang="en-US" sz="1200" dirty="0" err="1"/>
              <a:t>verebilmektedir</a:t>
            </a:r>
            <a:r>
              <a:rPr lang="en-US" sz="1200" dirty="0"/>
              <a:t>.</a:t>
            </a:r>
          </a:p>
          <a:p>
            <a:pPr algn="just">
              <a:lnSpc>
                <a:spcPct val="150000"/>
              </a:lnSpc>
            </a:pPr>
            <a:endParaRPr lang="en-US" sz="1200" dirty="0"/>
          </a:p>
          <a:p>
            <a:pPr algn="just">
              <a:lnSpc>
                <a:spcPct val="150000"/>
              </a:lnSpc>
            </a:pPr>
            <a:r>
              <a:rPr lang="en-US" sz="1200" dirty="0"/>
              <a:t>The International Bunker Industry Association (IBIA) </a:t>
            </a:r>
            <a:r>
              <a:rPr lang="en-US" sz="1200" dirty="0" err="1"/>
              <a:t>üyesi</a:t>
            </a:r>
            <a:r>
              <a:rPr lang="en-US" sz="1200" dirty="0"/>
              <a:t> </a:t>
            </a:r>
            <a:r>
              <a:rPr lang="en-US" sz="1200" dirty="0" err="1"/>
              <a:t>olan</a:t>
            </a:r>
            <a:r>
              <a:rPr lang="en-US" sz="1200" dirty="0"/>
              <a:t> Arkas Petrol, </a:t>
            </a:r>
            <a:r>
              <a:rPr lang="en-US" sz="1200" dirty="0" err="1"/>
              <a:t>talepleri</a:t>
            </a:r>
            <a:r>
              <a:rPr lang="en-US" sz="1200" dirty="0"/>
              <a:t> </a:t>
            </a:r>
            <a:r>
              <a:rPr lang="en-US" sz="1200" dirty="0" err="1"/>
              <a:t>eksiksiz</a:t>
            </a:r>
            <a:r>
              <a:rPr lang="en-US" sz="1200" dirty="0"/>
              <a:t> </a:t>
            </a:r>
            <a:r>
              <a:rPr lang="en-US" sz="1200" dirty="0" err="1"/>
              <a:t>karşılamasının</a:t>
            </a:r>
            <a:r>
              <a:rPr lang="en-US" sz="1200" dirty="0"/>
              <a:t> </a:t>
            </a:r>
            <a:r>
              <a:rPr lang="en-US" sz="1200" dirty="0" err="1"/>
              <a:t>yanında</a:t>
            </a:r>
            <a:r>
              <a:rPr lang="en-US" sz="1200" dirty="0"/>
              <a:t> </a:t>
            </a:r>
            <a:r>
              <a:rPr lang="en-US" sz="1200" dirty="0" err="1"/>
              <a:t>çevre</a:t>
            </a:r>
            <a:r>
              <a:rPr lang="en-US" sz="1200" dirty="0"/>
              <a:t> ve </a:t>
            </a:r>
            <a:r>
              <a:rPr lang="en-US" sz="1200" dirty="0" err="1"/>
              <a:t>insan</a:t>
            </a:r>
            <a:r>
              <a:rPr lang="en-US" sz="1200" dirty="0"/>
              <a:t> </a:t>
            </a:r>
            <a:r>
              <a:rPr lang="en-US" sz="1200" dirty="0" err="1"/>
              <a:t>sağlığını</a:t>
            </a:r>
            <a:r>
              <a:rPr lang="en-US" sz="1200" dirty="0"/>
              <a:t> </a:t>
            </a:r>
            <a:r>
              <a:rPr lang="en-US" sz="1200" dirty="0" err="1"/>
              <a:t>koruyarak</a:t>
            </a:r>
            <a:r>
              <a:rPr lang="en-US" sz="1200" dirty="0"/>
              <a:t> </a:t>
            </a:r>
            <a:r>
              <a:rPr lang="en-US" sz="1200" dirty="0" err="1"/>
              <a:t>iş</a:t>
            </a:r>
            <a:r>
              <a:rPr lang="en-US" sz="1200" dirty="0"/>
              <a:t> </a:t>
            </a:r>
            <a:r>
              <a:rPr lang="en-US" sz="1200" dirty="0" err="1"/>
              <a:t>ahlak</a:t>
            </a:r>
            <a:r>
              <a:rPr lang="en-US" sz="1200" dirty="0"/>
              <a:t> ve </a:t>
            </a:r>
            <a:r>
              <a:rPr lang="en-US" sz="1200" dirty="0" err="1"/>
              <a:t>disiplininden</a:t>
            </a:r>
            <a:r>
              <a:rPr lang="en-US" sz="1200" dirty="0"/>
              <a:t> </a:t>
            </a:r>
            <a:r>
              <a:rPr lang="en-US" sz="1200" dirty="0" err="1"/>
              <a:t>ödün</a:t>
            </a:r>
            <a:r>
              <a:rPr lang="en-US" sz="1200" dirty="0"/>
              <a:t> </a:t>
            </a:r>
            <a:r>
              <a:rPr lang="en-US" sz="1200" dirty="0" err="1"/>
              <a:t>vermeden</a:t>
            </a:r>
            <a:r>
              <a:rPr lang="en-US" sz="1200" dirty="0"/>
              <a:t> </a:t>
            </a:r>
            <a:r>
              <a:rPr lang="en-US" sz="1200" dirty="0" err="1"/>
              <a:t>müşteri</a:t>
            </a:r>
            <a:r>
              <a:rPr lang="en-US" sz="1200" dirty="0"/>
              <a:t> </a:t>
            </a:r>
            <a:r>
              <a:rPr lang="en-US" sz="1200" dirty="0" err="1"/>
              <a:t>memnuniyetini</a:t>
            </a:r>
            <a:r>
              <a:rPr lang="en-US" sz="1200" dirty="0"/>
              <a:t> </a:t>
            </a:r>
            <a:r>
              <a:rPr lang="en-US" sz="1200" dirty="0" err="1"/>
              <a:t>ön</a:t>
            </a:r>
            <a:r>
              <a:rPr lang="en-US" sz="1200" dirty="0"/>
              <a:t> </a:t>
            </a:r>
            <a:r>
              <a:rPr lang="en-US" sz="1200" dirty="0" err="1"/>
              <a:t>planda</a:t>
            </a:r>
            <a:r>
              <a:rPr lang="en-US" sz="1200" dirty="0"/>
              <a:t> </a:t>
            </a:r>
            <a:r>
              <a:rPr lang="en-US" sz="1200" dirty="0" err="1"/>
              <a:t>tutmaktadır</a:t>
            </a:r>
            <a:r>
              <a:rPr lang="en-US" sz="1200" dirty="0"/>
              <a:t>.</a:t>
            </a:r>
            <a:endParaRPr lang="tr-TR" sz="1200" dirty="0"/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7A3E0C68-2EFA-5CFC-C02D-E9DBED565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" b="1441"/>
          <a:stretch/>
        </p:blipFill>
        <p:spPr>
          <a:xfrm>
            <a:off x="7360693" y="1"/>
            <a:ext cx="4831306" cy="685800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02A837-5F15-F021-F15F-DD6F0CED18B2}"/>
              </a:ext>
            </a:extLst>
          </p:cNvPr>
          <p:cNvSpPr/>
          <p:nvPr/>
        </p:nvSpPr>
        <p:spPr>
          <a:xfrm>
            <a:off x="10363200" y="215903"/>
            <a:ext cx="1846200" cy="673428"/>
          </a:xfrm>
          <a:custGeom>
            <a:avLst/>
            <a:gdLst>
              <a:gd name="connsiteX0" fmla="*/ 334386 w 1828800"/>
              <a:gd name="connsiteY0" fmla="*/ 0 h 673428"/>
              <a:gd name="connsiteX1" fmla="*/ 1828800 w 1828800"/>
              <a:gd name="connsiteY1" fmla="*/ 0 h 673428"/>
              <a:gd name="connsiteX2" fmla="*/ 1828800 w 1828800"/>
              <a:gd name="connsiteY2" fmla="*/ 673428 h 673428"/>
              <a:gd name="connsiteX3" fmla="*/ 334386 w 1828800"/>
              <a:gd name="connsiteY3" fmla="*/ 673427 h 673428"/>
              <a:gd name="connsiteX4" fmla="*/ 6794 w 1828800"/>
              <a:gd name="connsiteY4" fmla="*/ 404573 h 673428"/>
              <a:gd name="connsiteX5" fmla="*/ 0 w 1828800"/>
              <a:gd name="connsiteY5" fmla="*/ 336714 h 673428"/>
              <a:gd name="connsiteX6" fmla="*/ 6794 w 1828800"/>
              <a:gd name="connsiteY6" fmla="*/ 268854 h 673428"/>
              <a:gd name="connsiteX7" fmla="*/ 334386 w 1828800"/>
              <a:gd name="connsiteY7" fmla="*/ 0 h 67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800" h="673428">
                <a:moveTo>
                  <a:pt x="334386" y="0"/>
                </a:moveTo>
                <a:lnTo>
                  <a:pt x="1828800" y="0"/>
                </a:lnTo>
                <a:lnTo>
                  <a:pt x="1828800" y="673428"/>
                </a:lnTo>
                <a:lnTo>
                  <a:pt x="334386" y="673427"/>
                </a:lnTo>
                <a:cubicBezTo>
                  <a:pt x="172794" y="673427"/>
                  <a:pt x="37974" y="558008"/>
                  <a:pt x="6794" y="404573"/>
                </a:cubicBezTo>
                <a:lnTo>
                  <a:pt x="0" y="336714"/>
                </a:lnTo>
                <a:lnTo>
                  <a:pt x="6794" y="268854"/>
                </a:lnTo>
                <a:cubicBezTo>
                  <a:pt x="37974" y="115420"/>
                  <a:pt x="172794" y="0"/>
                  <a:pt x="3343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6A8D8D8-FA27-0032-22AD-1529181AAFDB}"/>
              </a:ext>
            </a:extLst>
          </p:cNvPr>
          <p:cNvSpPr/>
          <p:nvPr/>
        </p:nvSpPr>
        <p:spPr>
          <a:xfrm>
            <a:off x="7216909" y="2313244"/>
            <a:ext cx="281245" cy="21474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5DA4E0-368E-BE52-C07E-F97D7E308FB9}"/>
              </a:ext>
            </a:extLst>
          </p:cNvPr>
          <p:cNvSpPr txBox="1"/>
          <p:nvPr/>
        </p:nvSpPr>
        <p:spPr>
          <a:xfrm rot="16200000">
            <a:off x="6336274" y="3231216"/>
            <a:ext cx="1990911" cy="332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HAKKIMIZDA</a:t>
            </a:r>
            <a:endParaRPr lang="en-US" sz="12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4DBB70B-4799-6339-F267-F03BFC3CB12D}"/>
              </a:ext>
            </a:extLst>
          </p:cNvPr>
          <p:cNvSpPr txBox="1">
            <a:spLocks/>
          </p:cNvSpPr>
          <p:nvPr/>
        </p:nvSpPr>
        <p:spPr>
          <a:xfrm>
            <a:off x="9313984" y="63639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503BDF-7E67-43D8-98C0-A2000A01CBEC}" type="slidenum">
              <a:rPr lang="en-GB" smtClean="0">
                <a:solidFill>
                  <a:schemeClr val="bg1"/>
                </a:solidFill>
              </a:rPr>
              <a:pPr/>
              <a:t>1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itle 21">
            <a:extLst>
              <a:ext uri="{FF2B5EF4-FFF2-40B4-BE49-F238E27FC236}">
                <a16:creationId xmlns:a16="http://schemas.microsoft.com/office/drawing/2014/main" id="{C2972B97-F1E8-275E-7CAB-5F8CC9E5D0B9}"/>
              </a:ext>
            </a:extLst>
          </p:cNvPr>
          <p:cNvSpPr txBox="1">
            <a:spLocks/>
          </p:cNvSpPr>
          <p:nvPr/>
        </p:nvSpPr>
        <p:spPr>
          <a:xfrm>
            <a:off x="363949" y="259292"/>
            <a:ext cx="6536523" cy="483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HAKKIMIZDA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A8F98C-22D1-71AA-6009-7CBD69A8D2C5}"/>
              </a:ext>
            </a:extLst>
          </p:cNvPr>
          <p:cNvGrpSpPr/>
          <p:nvPr/>
        </p:nvGrpSpPr>
        <p:grpSpPr>
          <a:xfrm>
            <a:off x="479425" y="960968"/>
            <a:ext cx="958482" cy="70548"/>
            <a:chOff x="1373786" y="1322305"/>
            <a:chExt cx="958482" cy="705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48FBC04-E4CA-A728-D7BB-ADF31260E79C}"/>
                </a:ext>
              </a:extLst>
            </p:cNvPr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AA03298-0883-A3F4-3B96-18404CEEC061}"/>
                </a:ext>
              </a:extLst>
            </p:cNvPr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97FC096-07B4-6015-7A38-AFC54534B71A}"/>
                </a:ext>
              </a:extLst>
            </p:cNvPr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B93785C-F706-7622-A6C3-849AA8C90922}"/>
                </a:ext>
              </a:extLst>
            </p:cNvPr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1679DB-29B0-1080-1817-308242DFE8B7}"/>
                </a:ext>
              </a:extLst>
            </p:cNvPr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26" name="Picture 25" descr="A blue and black logo&#10;&#10;Description automatically generated">
            <a:extLst>
              <a:ext uri="{FF2B5EF4-FFF2-40B4-BE49-F238E27FC236}">
                <a16:creationId xmlns:a16="http://schemas.microsoft.com/office/drawing/2014/main" id="{4A4D535A-0D8B-27B4-012B-2DD223B8F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01" y="336582"/>
            <a:ext cx="1224000" cy="4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62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etin kutusu 15">
            <a:extLst>
              <a:ext uri="{FF2B5EF4-FFF2-40B4-BE49-F238E27FC236}">
                <a16:creationId xmlns:a16="http://schemas.microsoft.com/office/drawing/2014/main" id="{9B66A073-B025-3908-F2DB-1EBC3C5622EC}"/>
              </a:ext>
            </a:extLst>
          </p:cNvPr>
          <p:cNvSpPr txBox="1"/>
          <p:nvPr/>
        </p:nvSpPr>
        <p:spPr>
          <a:xfrm>
            <a:off x="718559" y="2293080"/>
            <a:ext cx="5519998" cy="227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/>
              <a:t>Dünyada</a:t>
            </a:r>
            <a:r>
              <a:rPr lang="en-US" sz="1200" dirty="0"/>
              <a:t> </a:t>
            </a:r>
            <a:r>
              <a:rPr lang="en-US" sz="1200" dirty="0" err="1"/>
              <a:t>yakıt</a:t>
            </a:r>
            <a:r>
              <a:rPr lang="en-US" sz="1200" dirty="0"/>
              <a:t> </a:t>
            </a:r>
            <a:r>
              <a:rPr lang="en-US" sz="1200" dirty="0" err="1"/>
              <a:t>ikmali</a:t>
            </a:r>
            <a:r>
              <a:rPr lang="en-US" sz="1200" dirty="0"/>
              <a:t> </a:t>
            </a:r>
            <a:r>
              <a:rPr lang="en-US" sz="1200" dirty="0" err="1"/>
              <a:t>yapılan</a:t>
            </a:r>
            <a:r>
              <a:rPr lang="en-US" sz="1200" dirty="0"/>
              <a:t> </a:t>
            </a:r>
            <a:r>
              <a:rPr lang="en-US" sz="1200" dirty="0" err="1"/>
              <a:t>tüm</a:t>
            </a:r>
            <a:r>
              <a:rPr lang="en-US" sz="1200" dirty="0"/>
              <a:t> </a:t>
            </a:r>
            <a:r>
              <a:rPr lang="en-US" sz="1200" dirty="0" err="1"/>
              <a:t>limanlarda</a:t>
            </a:r>
            <a:r>
              <a:rPr lang="en-US" sz="1200" dirty="0"/>
              <a:t> </a:t>
            </a:r>
            <a:r>
              <a:rPr lang="en-US" sz="1200" dirty="0" err="1"/>
              <a:t>tecrübe</a:t>
            </a:r>
            <a:r>
              <a:rPr lang="en-US" sz="1200" dirty="0"/>
              <a:t> ve </a:t>
            </a:r>
            <a:r>
              <a:rPr lang="en-US" sz="1200" dirty="0" err="1"/>
              <a:t>güvenilirliği</a:t>
            </a:r>
            <a:r>
              <a:rPr lang="en-US" sz="1200" dirty="0"/>
              <a:t> </a:t>
            </a:r>
            <a:r>
              <a:rPr lang="en-US" sz="1200" dirty="0" err="1"/>
              <a:t>sayesinde</a:t>
            </a:r>
            <a:r>
              <a:rPr lang="en-US" sz="1200" dirty="0"/>
              <a:t>, Arkas </a:t>
            </a:r>
            <a:r>
              <a:rPr lang="en-US" sz="1200" dirty="0" err="1"/>
              <a:t>Petrol’ün</a:t>
            </a:r>
            <a:r>
              <a:rPr lang="en-US" sz="1200" dirty="0"/>
              <a:t> </a:t>
            </a:r>
            <a:r>
              <a:rPr lang="en-US" sz="1200" dirty="0" err="1"/>
              <a:t>ayrıcalıklı</a:t>
            </a:r>
            <a:r>
              <a:rPr lang="en-US" sz="1200" dirty="0"/>
              <a:t> </a:t>
            </a:r>
            <a:r>
              <a:rPr lang="en-US" sz="1200" dirty="0" err="1"/>
              <a:t>hizmetlerinden</a:t>
            </a:r>
            <a:r>
              <a:rPr lang="en-US" sz="1200" dirty="0"/>
              <a:t> </a:t>
            </a:r>
            <a:r>
              <a:rPr lang="en-US" sz="1200" dirty="0" err="1"/>
              <a:t>faydalanmak</a:t>
            </a:r>
            <a:r>
              <a:rPr lang="en-US" sz="1200" dirty="0"/>
              <a:t> </a:t>
            </a:r>
            <a:r>
              <a:rPr lang="en-US" sz="1200" dirty="0" err="1"/>
              <a:t>mümkün</a:t>
            </a:r>
            <a:r>
              <a:rPr lang="en-US" sz="1200" dirty="0"/>
              <a:t> </a:t>
            </a:r>
            <a:r>
              <a:rPr lang="en-US" sz="1200" dirty="0" err="1"/>
              <a:t>olmaktadır</a:t>
            </a:r>
            <a:r>
              <a:rPr lang="en-US" sz="1200" dirty="0"/>
              <a:t>.</a:t>
            </a:r>
          </a:p>
          <a:p>
            <a:pPr algn="just">
              <a:lnSpc>
                <a:spcPct val="150000"/>
              </a:lnSpc>
            </a:pPr>
            <a:endParaRPr lang="en-US" sz="1200" dirty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/>
              <a:t>Fiziksel</a:t>
            </a:r>
            <a:r>
              <a:rPr lang="en-US" sz="1200" dirty="0"/>
              <a:t> </a:t>
            </a:r>
            <a:r>
              <a:rPr lang="en-US" sz="1200" dirty="0" err="1"/>
              <a:t>İkmal</a:t>
            </a:r>
            <a:endParaRPr lang="en-US" sz="1200" dirty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/>
              <a:t>Tüm</a:t>
            </a:r>
            <a:r>
              <a:rPr lang="en-US" sz="1200" dirty="0"/>
              <a:t> </a:t>
            </a:r>
            <a:r>
              <a:rPr lang="en-US" sz="1200" dirty="0" err="1"/>
              <a:t>Dünyada</a:t>
            </a:r>
            <a:r>
              <a:rPr lang="en-US" sz="1200" dirty="0"/>
              <a:t> </a:t>
            </a:r>
            <a:r>
              <a:rPr lang="en-US" sz="1200" dirty="0" err="1"/>
              <a:t>Aracılık</a:t>
            </a:r>
            <a:r>
              <a:rPr lang="en-US" sz="1200" dirty="0"/>
              <a:t> </a:t>
            </a:r>
            <a:r>
              <a:rPr lang="en-US" sz="1200" dirty="0" err="1"/>
              <a:t>Hizmetleri</a:t>
            </a:r>
            <a:endParaRPr lang="en-US" sz="1200" dirty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Brokering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/>
              <a:t>Boru</a:t>
            </a:r>
            <a:r>
              <a:rPr lang="en-US" sz="1200" dirty="0"/>
              <a:t> </a:t>
            </a:r>
            <a:r>
              <a:rPr lang="en-US" sz="1200" dirty="0" err="1"/>
              <a:t>Hattından</a:t>
            </a:r>
            <a:r>
              <a:rPr lang="en-US" sz="1200" dirty="0"/>
              <a:t> </a:t>
            </a:r>
            <a:r>
              <a:rPr lang="en-US" sz="1200" dirty="0" err="1"/>
              <a:t>İkmal</a:t>
            </a:r>
            <a:endParaRPr lang="en-US" sz="1200" dirty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Deniz </a:t>
            </a:r>
            <a:r>
              <a:rPr lang="en-US" sz="1200" dirty="0" err="1"/>
              <a:t>Yağları</a:t>
            </a:r>
            <a:r>
              <a:rPr lang="en-US" sz="1200" dirty="0"/>
              <a:t> </a:t>
            </a:r>
            <a:r>
              <a:rPr lang="en-US" sz="1200" dirty="0" err="1"/>
              <a:t>İkmali</a:t>
            </a:r>
            <a:endParaRPr lang="tr-TR" sz="1200" dirty="0"/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7A3E0C68-2EFA-5CFC-C02D-E9DBED565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7360693" y="1"/>
            <a:ext cx="4831306" cy="685800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02A837-5F15-F021-F15F-DD6F0CED18B2}"/>
              </a:ext>
            </a:extLst>
          </p:cNvPr>
          <p:cNvSpPr/>
          <p:nvPr/>
        </p:nvSpPr>
        <p:spPr>
          <a:xfrm>
            <a:off x="10363200" y="215903"/>
            <a:ext cx="1846200" cy="673428"/>
          </a:xfrm>
          <a:custGeom>
            <a:avLst/>
            <a:gdLst>
              <a:gd name="connsiteX0" fmla="*/ 334386 w 1828800"/>
              <a:gd name="connsiteY0" fmla="*/ 0 h 673428"/>
              <a:gd name="connsiteX1" fmla="*/ 1828800 w 1828800"/>
              <a:gd name="connsiteY1" fmla="*/ 0 h 673428"/>
              <a:gd name="connsiteX2" fmla="*/ 1828800 w 1828800"/>
              <a:gd name="connsiteY2" fmla="*/ 673428 h 673428"/>
              <a:gd name="connsiteX3" fmla="*/ 334386 w 1828800"/>
              <a:gd name="connsiteY3" fmla="*/ 673427 h 673428"/>
              <a:gd name="connsiteX4" fmla="*/ 6794 w 1828800"/>
              <a:gd name="connsiteY4" fmla="*/ 404573 h 673428"/>
              <a:gd name="connsiteX5" fmla="*/ 0 w 1828800"/>
              <a:gd name="connsiteY5" fmla="*/ 336714 h 673428"/>
              <a:gd name="connsiteX6" fmla="*/ 6794 w 1828800"/>
              <a:gd name="connsiteY6" fmla="*/ 268854 h 673428"/>
              <a:gd name="connsiteX7" fmla="*/ 334386 w 1828800"/>
              <a:gd name="connsiteY7" fmla="*/ 0 h 67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800" h="673428">
                <a:moveTo>
                  <a:pt x="334386" y="0"/>
                </a:moveTo>
                <a:lnTo>
                  <a:pt x="1828800" y="0"/>
                </a:lnTo>
                <a:lnTo>
                  <a:pt x="1828800" y="673428"/>
                </a:lnTo>
                <a:lnTo>
                  <a:pt x="334386" y="673427"/>
                </a:lnTo>
                <a:cubicBezTo>
                  <a:pt x="172794" y="673427"/>
                  <a:pt x="37974" y="558008"/>
                  <a:pt x="6794" y="404573"/>
                </a:cubicBezTo>
                <a:lnTo>
                  <a:pt x="0" y="336714"/>
                </a:lnTo>
                <a:lnTo>
                  <a:pt x="6794" y="268854"/>
                </a:lnTo>
                <a:cubicBezTo>
                  <a:pt x="37974" y="115420"/>
                  <a:pt x="172794" y="0"/>
                  <a:pt x="3343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6A8D8D8-FA27-0032-22AD-1529181AAFDB}"/>
              </a:ext>
            </a:extLst>
          </p:cNvPr>
          <p:cNvSpPr/>
          <p:nvPr/>
        </p:nvSpPr>
        <p:spPr>
          <a:xfrm>
            <a:off x="7216909" y="2313244"/>
            <a:ext cx="281245" cy="21474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5DA4E0-368E-BE52-C07E-F97D7E308FB9}"/>
              </a:ext>
            </a:extLst>
          </p:cNvPr>
          <p:cNvSpPr txBox="1"/>
          <p:nvPr/>
        </p:nvSpPr>
        <p:spPr>
          <a:xfrm rot="16200000">
            <a:off x="6336274" y="3231216"/>
            <a:ext cx="1990911" cy="332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HİZMETLER</a:t>
            </a:r>
            <a:endParaRPr lang="en-US" sz="12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4DBB70B-4799-6339-F267-F03BFC3CB12D}"/>
              </a:ext>
            </a:extLst>
          </p:cNvPr>
          <p:cNvSpPr txBox="1">
            <a:spLocks/>
          </p:cNvSpPr>
          <p:nvPr/>
        </p:nvSpPr>
        <p:spPr>
          <a:xfrm>
            <a:off x="9313984" y="63639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503BDF-7E67-43D8-98C0-A2000A01CBEC}" type="slidenum">
              <a:rPr lang="en-GB" smtClean="0">
                <a:solidFill>
                  <a:schemeClr val="bg1"/>
                </a:solidFill>
              </a:rPr>
              <a:pPr/>
              <a:t>2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itle 21">
            <a:extLst>
              <a:ext uri="{FF2B5EF4-FFF2-40B4-BE49-F238E27FC236}">
                <a16:creationId xmlns:a16="http://schemas.microsoft.com/office/drawing/2014/main" id="{C2972B97-F1E8-275E-7CAB-5F8CC9E5D0B9}"/>
              </a:ext>
            </a:extLst>
          </p:cNvPr>
          <p:cNvSpPr txBox="1">
            <a:spLocks/>
          </p:cNvSpPr>
          <p:nvPr/>
        </p:nvSpPr>
        <p:spPr>
          <a:xfrm>
            <a:off x="363949" y="259292"/>
            <a:ext cx="6536523" cy="483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HİZMETLER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A8F98C-22D1-71AA-6009-7CBD69A8D2C5}"/>
              </a:ext>
            </a:extLst>
          </p:cNvPr>
          <p:cNvGrpSpPr/>
          <p:nvPr/>
        </p:nvGrpSpPr>
        <p:grpSpPr>
          <a:xfrm>
            <a:off x="479425" y="960968"/>
            <a:ext cx="958482" cy="70548"/>
            <a:chOff x="1373786" y="1322305"/>
            <a:chExt cx="958482" cy="705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48FBC04-E4CA-A728-D7BB-ADF31260E79C}"/>
                </a:ext>
              </a:extLst>
            </p:cNvPr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AA03298-0883-A3F4-3B96-18404CEEC061}"/>
                </a:ext>
              </a:extLst>
            </p:cNvPr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97FC096-07B4-6015-7A38-AFC54534B71A}"/>
                </a:ext>
              </a:extLst>
            </p:cNvPr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B93785C-F706-7622-A6C3-849AA8C90922}"/>
                </a:ext>
              </a:extLst>
            </p:cNvPr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1679DB-29B0-1080-1817-308242DFE8B7}"/>
                </a:ext>
              </a:extLst>
            </p:cNvPr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12EBBB18-1739-B7DA-7483-7BAC15867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01" y="336582"/>
            <a:ext cx="1224000" cy="4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2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E3CAE-D1FE-D01D-D0CF-C4B6B44A1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38" name="Slide Number Placeholder 22">
            <a:extLst>
              <a:ext uri="{FF2B5EF4-FFF2-40B4-BE49-F238E27FC236}">
                <a16:creationId xmlns:a16="http://schemas.microsoft.com/office/drawing/2014/main" id="{C910909D-826E-B7C1-6D48-2DC5F8E28255}"/>
              </a:ext>
            </a:extLst>
          </p:cNvPr>
          <p:cNvSpPr txBox="1">
            <a:spLocks/>
          </p:cNvSpPr>
          <p:nvPr/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9" name="Title 21">
            <a:extLst>
              <a:ext uri="{FF2B5EF4-FFF2-40B4-BE49-F238E27FC236}">
                <a16:creationId xmlns:a16="http://schemas.microsoft.com/office/drawing/2014/main" id="{D15DA639-F736-3DB8-1053-1CE375F79214}"/>
              </a:ext>
            </a:extLst>
          </p:cNvPr>
          <p:cNvSpPr txBox="1">
            <a:spLocks/>
          </p:cNvSpPr>
          <p:nvPr/>
        </p:nvSpPr>
        <p:spPr>
          <a:xfrm>
            <a:off x="387761" y="259293"/>
            <a:ext cx="10023336" cy="4461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İKMAL NOKTALARI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346301-96C9-D054-C50E-006CE86582C5}"/>
              </a:ext>
            </a:extLst>
          </p:cNvPr>
          <p:cNvGrpSpPr/>
          <p:nvPr/>
        </p:nvGrpSpPr>
        <p:grpSpPr>
          <a:xfrm>
            <a:off x="479425" y="960968"/>
            <a:ext cx="958482" cy="70548"/>
            <a:chOff x="1373786" y="1322305"/>
            <a:chExt cx="958482" cy="7054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F2E73B7-5EC6-245A-FD67-48120B0F1D47}"/>
                </a:ext>
              </a:extLst>
            </p:cNvPr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44E895-6995-AC2E-69B7-D8AB94DD713E}"/>
                </a:ext>
              </a:extLst>
            </p:cNvPr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19E295F-0469-6F29-1095-2D450A5E7F4C}"/>
                </a:ext>
              </a:extLst>
            </p:cNvPr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8A09D74-4AFA-A851-5B96-F5BEE0385C6C}"/>
                </a:ext>
              </a:extLst>
            </p:cNvPr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8D795A5-F00F-583D-0F32-2F1FC35FB889}"/>
                </a:ext>
              </a:extLst>
            </p:cNvPr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5" name="Resim 3">
            <a:extLst>
              <a:ext uri="{FF2B5EF4-FFF2-40B4-BE49-F238E27FC236}">
                <a16:creationId xmlns:a16="http://schemas.microsoft.com/office/drawing/2014/main" id="{0CE4C5AD-856C-824F-6B2E-A9B7BCD5B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4" b="8884"/>
          <a:stretch/>
        </p:blipFill>
        <p:spPr>
          <a:xfrm>
            <a:off x="479425" y="1249705"/>
            <a:ext cx="11053763" cy="5288664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25AE3CE-77E5-AA32-30D0-40E81B563BE3}"/>
              </a:ext>
            </a:extLst>
          </p:cNvPr>
          <p:cNvSpPr/>
          <p:nvPr/>
        </p:nvSpPr>
        <p:spPr>
          <a:xfrm>
            <a:off x="10363200" y="215903"/>
            <a:ext cx="1846200" cy="673428"/>
          </a:xfrm>
          <a:custGeom>
            <a:avLst/>
            <a:gdLst>
              <a:gd name="connsiteX0" fmla="*/ 334386 w 1828800"/>
              <a:gd name="connsiteY0" fmla="*/ 0 h 673428"/>
              <a:gd name="connsiteX1" fmla="*/ 1828800 w 1828800"/>
              <a:gd name="connsiteY1" fmla="*/ 0 h 673428"/>
              <a:gd name="connsiteX2" fmla="*/ 1828800 w 1828800"/>
              <a:gd name="connsiteY2" fmla="*/ 673428 h 673428"/>
              <a:gd name="connsiteX3" fmla="*/ 334386 w 1828800"/>
              <a:gd name="connsiteY3" fmla="*/ 673427 h 673428"/>
              <a:gd name="connsiteX4" fmla="*/ 6794 w 1828800"/>
              <a:gd name="connsiteY4" fmla="*/ 404573 h 673428"/>
              <a:gd name="connsiteX5" fmla="*/ 0 w 1828800"/>
              <a:gd name="connsiteY5" fmla="*/ 336714 h 673428"/>
              <a:gd name="connsiteX6" fmla="*/ 6794 w 1828800"/>
              <a:gd name="connsiteY6" fmla="*/ 268854 h 673428"/>
              <a:gd name="connsiteX7" fmla="*/ 334386 w 1828800"/>
              <a:gd name="connsiteY7" fmla="*/ 0 h 67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800" h="673428">
                <a:moveTo>
                  <a:pt x="334386" y="0"/>
                </a:moveTo>
                <a:lnTo>
                  <a:pt x="1828800" y="0"/>
                </a:lnTo>
                <a:lnTo>
                  <a:pt x="1828800" y="673428"/>
                </a:lnTo>
                <a:lnTo>
                  <a:pt x="334386" y="673427"/>
                </a:lnTo>
                <a:cubicBezTo>
                  <a:pt x="172794" y="673427"/>
                  <a:pt x="37974" y="558008"/>
                  <a:pt x="6794" y="404573"/>
                </a:cubicBezTo>
                <a:lnTo>
                  <a:pt x="0" y="336714"/>
                </a:lnTo>
                <a:lnTo>
                  <a:pt x="6794" y="268854"/>
                </a:lnTo>
                <a:cubicBezTo>
                  <a:pt x="37974" y="115420"/>
                  <a:pt x="172794" y="0"/>
                  <a:pt x="33438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54CE87FD-5B9E-D6E5-FE36-D9FF87B56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01" y="336582"/>
            <a:ext cx="1224000" cy="4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6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E3CAE-D1FE-D01D-D0CF-C4B6B44A1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38" name="Slide Number Placeholder 22">
            <a:extLst>
              <a:ext uri="{FF2B5EF4-FFF2-40B4-BE49-F238E27FC236}">
                <a16:creationId xmlns:a16="http://schemas.microsoft.com/office/drawing/2014/main" id="{C910909D-826E-B7C1-6D48-2DC5F8E28255}"/>
              </a:ext>
            </a:extLst>
          </p:cNvPr>
          <p:cNvSpPr txBox="1">
            <a:spLocks/>
          </p:cNvSpPr>
          <p:nvPr/>
        </p:nvSpPr>
        <p:spPr>
          <a:xfrm>
            <a:off x="9313984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9" name="Title 21">
            <a:extLst>
              <a:ext uri="{FF2B5EF4-FFF2-40B4-BE49-F238E27FC236}">
                <a16:creationId xmlns:a16="http://schemas.microsoft.com/office/drawing/2014/main" id="{D15DA639-F736-3DB8-1053-1CE375F79214}"/>
              </a:ext>
            </a:extLst>
          </p:cNvPr>
          <p:cNvSpPr txBox="1">
            <a:spLocks/>
          </p:cNvSpPr>
          <p:nvPr/>
        </p:nvSpPr>
        <p:spPr>
          <a:xfrm>
            <a:off x="387761" y="259293"/>
            <a:ext cx="10023336" cy="4461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FİLO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346301-96C9-D054-C50E-006CE86582C5}"/>
              </a:ext>
            </a:extLst>
          </p:cNvPr>
          <p:cNvGrpSpPr/>
          <p:nvPr/>
        </p:nvGrpSpPr>
        <p:grpSpPr>
          <a:xfrm>
            <a:off x="479425" y="960968"/>
            <a:ext cx="958482" cy="70548"/>
            <a:chOff x="1373786" y="1322305"/>
            <a:chExt cx="958482" cy="7054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F2E73B7-5EC6-245A-FD67-48120B0F1D47}"/>
                </a:ext>
              </a:extLst>
            </p:cNvPr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44E895-6995-AC2E-69B7-D8AB94DD713E}"/>
                </a:ext>
              </a:extLst>
            </p:cNvPr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19E295F-0469-6F29-1095-2D450A5E7F4C}"/>
                </a:ext>
              </a:extLst>
            </p:cNvPr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8A09D74-4AFA-A851-5B96-F5BEE0385C6C}"/>
                </a:ext>
              </a:extLst>
            </p:cNvPr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8D795A5-F00F-583D-0F32-2F1FC35FB889}"/>
                </a:ext>
              </a:extLst>
            </p:cNvPr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25AE3CE-77E5-AA32-30D0-40E81B563BE3}"/>
              </a:ext>
            </a:extLst>
          </p:cNvPr>
          <p:cNvSpPr/>
          <p:nvPr/>
        </p:nvSpPr>
        <p:spPr>
          <a:xfrm>
            <a:off x="10363200" y="215903"/>
            <a:ext cx="1846200" cy="673428"/>
          </a:xfrm>
          <a:custGeom>
            <a:avLst/>
            <a:gdLst>
              <a:gd name="connsiteX0" fmla="*/ 334386 w 1828800"/>
              <a:gd name="connsiteY0" fmla="*/ 0 h 673428"/>
              <a:gd name="connsiteX1" fmla="*/ 1828800 w 1828800"/>
              <a:gd name="connsiteY1" fmla="*/ 0 h 673428"/>
              <a:gd name="connsiteX2" fmla="*/ 1828800 w 1828800"/>
              <a:gd name="connsiteY2" fmla="*/ 673428 h 673428"/>
              <a:gd name="connsiteX3" fmla="*/ 334386 w 1828800"/>
              <a:gd name="connsiteY3" fmla="*/ 673427 h 673428"/>
              <a:gd name="connsiteX4" fmla="*/ 6794 w 1828800"/>
              <a:gd name="connsiteY4" fmla="*/ 404573 h 673428"/>
              <a:gd name="connsiteX5" fmla="*/ 0 w 1828800"/>
              <a:gd name="connsiteY5" fmla="*/ 336714 h 673428"/>
              <a:gd name="connsiteX6" fmla="*/ 6794 w 1828800"/>
              <a:gd name="connsiteY6" fmla="*/ 268854 h 673428"/>
              <a:gd name="connsiteX7" fmla="*/ 334386 w 1828800"/>
              <a:gd name="connsiteY7" fmla="*/ 0 h 67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800" h="673428">
                <a:moveTo>
                  <a:pt x="334386" y="0"/>
                </a:moveTo>
                <a:lnTo>
                  <a:pt x="1828800" y="0"/>
                </a:lnTo>
                <a:lnTo>
                  <a:pt x="1828800" y="673428"/>
                </a:lnTo>
                <a:lnTo>
                  <a:pt x="334386" y="673427"/>
                </a:lnTo>
                <a:cubicBezTo>
                  <a:pt x="172794" y="673427"/>
                  <a:pt x="37974" y="558008"/>
                  <a:pt x="6794" y="404573"/>
                </a:cubicBezTo>
                <a:lnTo>
                  <a:pt x="0" y="336714"/>
                </a:lnTo>
                <a:lnTo>
                  <a:pt x="6794" y="268854"/>
                </a:lnTo>
                <a:cubicBezTo>
                  <a:pt x="37974" y="115420"/>
                  <a:pt x="172794" y="0"/>
                  <a:pt x="33438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54CE87FD-5B9E-D6E5-FE36-D9FF87B56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01" y="336582"/>
            <a:ext cx="1224000" cy="441035"/>
          </a:xfrm>
          <a:prstGeom prst="rect">
            <a:avLst/>
          </a:prstGeom>
        </p:spPr>
      </p:pic>
      <p:pic>
        <p:nvPicPr>
          <p:cNvPr id="6" name="Picture 5" descr="A collage of different ships&#10;&#10;Description automatically generated">
            <a:extLst>
              <a:ext uri="{FF2B5EF4-FFF2-40B4-BE49-F238E27FC236}">
                <a16:creationId xmlns:a16="http://schemas.microsoft.com/office/drawing/2014/main" id="{F61B6A9B-AA26-AE20-9812-ED79EB93C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1842233"/>
            <a:ext cx="11053763" cy="41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7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etin kutusu 15">
            <a:extLst>
              <a:ext uri="{FF2B5EF4-FFF2-40B4-BE49-F238E27FC236}">
                <a16:creationId xmlns:a16="http://schemas.microsoft.com/office/drawing/2014/main" id="{9B66A073-B025-3908-F2DB-1EBC3C5622EC}"/>
              </a:ext>
            </a:extLst>
          </p:cNvPr>
          <p:cNvSpPr txBox="1"/>
          <p:nvPr/>
        </p:nvSpPr>
        <p:spPr>
          <a:xfrm>
            <a:off x="718559" y="2293080"/>
            <a:ext cx="5519998" cy="337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/>
              <a:t>İZMİR</a:t>
            </a:r>
          </a:p>
          <a:p>
            <a:pPr algn="just">
              <a:lnSpc>
                <a:spcPct val="150000"/>
              </a:lnSpc>
            </a:pPr>
            <a:r>
              <a:rPr lang="en-US" sz="1200" dirty="0"/>
              <a:t>Liman </a:t>
            </a:r>
            <a:r>
              <a:rPr lang="en-US" sz="1200" dirty="0" err="1"/>
              <a:t>Caddesi</a:t>
            </a:r>
            <a:r>
              <a:rPr lang="en-US" sz="1200" dirty="0"/>
              <a:t> Arkas </a:t>
            </a:r>
            <a:r>
              <a:rPr lang="en-US" sz="1200" dirty="0" err="1"/>
              <a:t>Binası</a:t>
            </a:r>
            <a:r>
              <a:rPr lang="en-US" sz="1200" dirty="0"/>
              <a:t> No:38 Alsancak 35230 İzmir, </a:t>
            </a:r>
            <a:r>
              <a:rPr lang="en-US" sz="1200" dirty="0" err="1"/>
              <a:t>Turkiye</a:t>
            </a:r>
            <a:endParaRPr lang="en-US" sz="1200" dirty="0"/>
          </a:p>
          <a:p>
            <a:pPr algn="just">
              <a:lnSpc>
                <a:spcPct val="150000"/>
              </a:lnSpc>
            </a:pPr>
            <a:r>
              <a:rPr lang="en-US" sz="1200" dirty="0"/>
              <a:t>Tel       : +90 232 477 77 77</a:t>
            </a:r>
          </a:p>
          <a:p>
            <a:pPr algn="just">
              <a:lnSpc>
                <a:spcPct val="150000"/>
              </a:lnSpc>
            </a:pPr>
            <a:r>
              <a:rPr lang="en-US" sz="1200" dirty="0" err="1"/>
              <a:t>Faks</a:t>
            </a:r>
            <a:r>
              <a:rPr lang="en-US" sz="1200" dirty="0"/>
              <a:t>    : +90 232 464 2858</a:t>
            </a:r>
          </a:p>
          <a:p>
            <a:pPr algn="just">
              <a:lnSpc>
                <a:spcPct val="150000"/>
              </a:lnSpc>
            </a:pPr>
            <a:r>
              <a:rPr lang="en-US" sz="1200" dirty="0"/>
              <a:t>E-</a:t>
            </a:r>
            <a:r>
              <a:rPr lang="en-US" sz="1200" dirty="0" err="1"/>
              <a:t>posta</a:t>
            </a:r>
            <a:r>
              <a:rPr lang="en-US" sz="1200" dirty="0"/>
              <a:t>: arkasbunker@arkasbunker.com</a:t>
            </a:r>
          </a:p>
          <a:p>
            <a:pPr algn="just">
              <a:lnSpc>
                <a:spcPct val="150000"/>
              </a:lnSpc>
            </a:pPr>
            <a:endParaRPr lang="en-US" sz="1200" dirty="0"/>
          </a:p>
          <a:p>
            <a:pPr algn="just">
              <a:lnSpc>
                <a:spcPct val="150000"/>
              </a:lnSpc>
            </a:pPr>
            <a:r>
              <a:rPr lang="en-US" sz="1200" b="1" dirty="0"/>
              <a:t>İSTANBUL</a:t>
            </a:r>
            <a:r>
              <a:rPr lang="en-US" sz="12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200" dirty="0" err="1"/>
              <a:t>Büyükdere</a:t>
            </a:r>
            <a:r>
              <a:rPr lang="en-US" sz="1200" dirty="0"/>
              <a:t> </a:t>
            </a:r>
            <a:r>
              <a:rPr lang="en-US" sz="1200" dirty="0" err="1"/>
              <a:t>Caddesi</a:t>
            </a:r>
            <a:r>
              <a:rPr lang="en-US" sz="1200" dirty="0"/>
              <a:t> </a:t>
            </a:r>
            <a:r>
              <a:rPr lang="en-US" sz="1200" dirty="0" err="1"/>
              <a:t>Tekfen</a:t>
            </a:r>
            <a:r>
              <a:rPr lang="en-US" sz="1200" dirty="0"/>
              <a:t> No :290 </a:t>
            </a:r>
            <a:r>
              <a:rPr lang="en-US" sz="1200" dirty="0" err="1"/>
              <a:t>İç</a:t>
            </a:r>
            <a:r>
              <a:rPr lang="en-US" sz="1200" dirty="0"/>
              <a:t> </a:t>
            </a:r>
            <a:r>
              <a:rPr lang="en-US" sz="1200" dirty="0" err="1"/>
              <a:t>Kapı</a:t>
            </a:r>
            <a:r>
              <a:rPr lang="en-US" sz="1200" dirty="0"/>
              <a:t> No:9 </a:t>
            </a:r>
            <a:r>
              <a:rPr lang="en-US" sz="1200" dirty="0" err="1"/>
              <a:t>Esentepe</a:t>
            </a:r>
            <a:r>
              <a:rPr lang="en-US" sz="1200" dirty="0"/>
              <a:t> Mah. </a:t>
            </a:r>
            <a:br>
              <a:rPr lang="en-US" sz="1200" dirty="0"/>
            </a:br>
            <a:r>
              <a:rPr lang="en-US" sz="1200" dirty="0" err="1"/>
              <a:t>Şişli</a:t>
            </a:r>
            <a:r>
              <a:rPr lang="en-US" sz="1200" dirty="0"/>
              <a:t> – İstanbul, Türkiye</a:t>
            </a:r>
          </a:p>
          <a:p>
            <a:pPr algn="just">
              <a:lnSpc>
                <a:spcPct val="150000"/>
              </a:lnSpc>
            </a:pPr>
            <a:r>
              <a:rPr lang="en-US" sz="1200" dirty="0"/>
              <a:t>Tel       : +90 212 318 00 00</a:t>
            </a:r>
          </a:p>
          <a:p>
            <a:pPr algn="just">
              <a:lnSpc>
                <a:spcPct val="150000"/>
              </a:lnSpc>
            </a:pPr>
            <a:r>
              <a:rPr lang="en-US" sz="1200" dirty="0" err="1"/>
              <a:t>Faks</a:t>
            </a:r>
            <a:r>
              <a:rPr lang="en-US" sz="1200" dirty="0"/>
              <a:t>    : +90 212 275 26 46</a:t>
            </a:r>
          </a:p>
          <a:p>
            <a:pPr algn="just">
              <a:lnSpc>
                <a:spcPct val="150000"/>
              </a:lnSpc>
            </a:pPr>
            <a:r>
              <a:rPr lang="en-US" sz="1200" dirty="0"/>
              <a:t>E-</a:t>
            </a:r>
            <a:r>
              <a:rPr lang="en-US" sz="1200" dirty="0" err="1"/>
              <a:t>posta</a:t>
            </a:r>
            <a:r>
              <a:rPr lang="en-US" sz="1200" dirty="0"/>
              <a:t>: arkasbunker@arkasbunker.com</a:t>
            </a:r>
            <a:endParaRPr lang="tr-TR" sz="1200" dirty="0"/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7A3E0C68-2EFA-5CFC-C02D-E9DBED565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7360693" y="1"/>
            <a:ext cx="4831306" cy="685800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02A837-5F15-F021-F15F-DD6F0CED18B2}"/>
              </a:ext>
            </a:extLst>
          </p:cNvPr>
          <p:cNvSpPr/>
          <p:nvPr/>
        </p:nvSpPr>
        <p:spPr>
          <a:xfrm>
            <a:off x="10363200" y="215903"/>
            <a:ext cx="1846200" cy="673428"/>
          </a:xfrm>
          <a:custGeom>
            <a:avLst/>
            <a:gdLst>
              <a:gd name="connsiteX0" fmla="*/ 334386 w 1828800"/>
              <a:gd name="connsiteY0" fmla="*/ 0 h 673428"/>
              <a:gd name="connsiteX1" fmla="*/ 1828800 w 1828800"/>
              <a:gd name="connsiteY1" fmla="*/ 0 h 673428"/>
              <a:gd name="connsiteX2" fmla="*/ 1828800 w 1828800"/>
              <a:gd name="connsiteY2" fmla="*/ 673428 h 673428"/>
              <a:gd name="connsiteX3" fmla="*/ 334386 w 1828800"/>
              <a:gd name="connsiteY3" fmla="*/ 673427 h 673428"/>
              <a:gd name="connsiteX4" fmla="*/ 6794 w 1828800"/>
              <a:gd name="connsiteY4" fmla="*/ 404573 h 673428"/>
              <a:gd name="connsiteX5" fmla="*/ 0 w 1828800"/>
              <a:gd name="connsiteY5" fmla="*/ 336714 h 673428"/>
              <a:gd name="connsiteX6" fmla="*/ 6794 w 1828800"/>
              <a:gd name="connsiteY6" fmla="*/ 268854 h 673428"/>
              <a:gd name="connsiteX7" fmla="*/ 334386 w 1828800"/>
              <a:gd name="connsiteY7" fmla="*/ 0 h 67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800" h="673428">
                <a:moveTo>
                  <a:pt x="334386" y="0"/>
                </a:moveTo>
                <a:lnTo>
                  <a:pt x="1828800" y="0"/>
                </a:lnTo>
                <a:lnTo>
                  <a:pt x="1828800" y="673428"/>
                </a:lnTo>
                <a:lnTo>
                  <a:pt x="334386" y="673427"/>
                </a:lnTo>
                <a:cubicBezTo>
                  <a:pt x="172794" y="673427"/>
                  <a:pt x="37974" y="558008"/>
                  <a:pt x="6794" y="404573"/>
                </a:cubicBezTo>
                <a:lnTo>
                  <a:pt x="0" y="336714"/>
                </a:lnTo>
                <a:lnTo>
                  <a:pt x="6794" y="268854"/>
                </a:lnTo>
                <a:cubicBezTo>
                  <a:pt x="37974" y="115420"/>
                  <a:pt x="172794" y="0"/>
                  <a:pt x="3343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6A8D8D8-FA27-0032-22AD-1529181AAFDB}"/>
              </a:ext>
            </a:extLst>
          </p:cNvPr>
          <p:cNvSpPr/>
          <p:nvPr/>
        </p:nvSpPr>
        <p:spPr>
          <a:xfrm>
            <a:off x="7216909" y="2313244"/>
            <a:ext cx="281245" cy="21474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5DA4E0-368E-BE52-C07E-F97D7E308FB9}"/>
              </a:ext>
            </a:extLst>
          </p:cNvPr>
          <p:cNvSpPr txBox="1"/>
          <p:nvPr/>
        </p:nvSpPr>
        <p:spPr>
          <a:xfrm rot="16200000">
            <a:off x="6336274" y="3231216"/>
            <a:ext cx="1990911" cy="332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İLETİŞİM</a:t>
            </a:r>
            <a:endParaRPr lang="en-US" sz="12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4DBB70B-4799-6339-F267-F03BFC3CB12D}"/>
              </a:ext>
            </a:extLst>
          </p:cNvPr>
          <p:cNvSpPr txBox="1">
            <a:spLocks/>
          </p:cNvSpPr>
          <p:nvPr/>
        </p:nvSpPr>
        <p:spPr>
          <a:xfrm>
            <a:off x="9313984" y="63639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503BDF-7E67-43D8-98C0-A2000A01CBEC}" type="slidenum">
              <a:rPr lang="en-GB" smtClean="0">
                <a:solidFill>
                  <a:schemeClr val="bg1"/>
                </a:solidFill>
              </a:rPr>
              <a:pPr/>
              <a:t>5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itle 21">
            <a:extLst>
              <a:ext uri="{FF2B5EF4-FFF2-40B4-BE49-F238E27FC236}">
                <a16:creationId xmlns:a16="http://schemas.microsoft.com/office/drawing/2014/main" id="{C2972B97-F1E8-275E-7CAB-5F8CC9E5D0B9}"/>
              </a:ext>
            </a:extLst>
          </p:cNvPr>
          <p:cNvSpPr txBox="1">
            <a:spLocks/>
          </p:cNvSpPr>
          <p:nvPr/>
        </p:nvSpPr>
        <p:spPr>
          <a:xfrm>
            <a:off x="363949" y="259292"/>
            <a:ext cx="6536523" cy="483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İLETİŞİM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A8F98C-22D1-71AA-6009-7CBD69A8D2C5}"/>
              </a:ext>
            </a:extLst>
          </p:cNvPr>
          <p:cNvGrpSpPr/>
          <p:nvPr/>
        </p:nvGrpSpPr>
        <p:grpSpPr>
          <a:xfrm>
            <a:off x="479425" y="960968"/>
            <a:ext cx="958482" cy="70548"/>
            <a:chOff x="1373786" y="1322305"/>
            <a:chExt cx="958482" cy="705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48FBC04-E4CA-A728-D7BB-ADF31260E79C}"/>
                </a:ext>
              </a:extLst>
            </p:cNvPr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AA03298-0883-A3F4-3B96-18404CEEC061}"/>
                </a:ext>
              </a:extLst>
            </p:cNvPr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97FC096-07B4-6015-7A38-AFC54534B71A}"/>
                </a:ext>
              </a:extLst>
            </p:cNvPr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B93785C-F706-7622-A6C3-849AA8C90922}"/>
                </a:ext>
              </a:extLst>
            </p:cNvPr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1679DB-29B0-1080-1817-308242DFE8B7}"/>
                </a:ext>
              </a:extLst>
            </p:cNvPr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12EBBB18-1739-B7DA-7483-7BAC15867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01" y="336582"/>
            <a:ext cx="1224000" cy="4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30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0540D288-BF40-4C21-979B-FE618B841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" b="7331"/>
          <a:stretch/>
        </p:blipFill>
        <p:spPr bwMode="auto">
          <a:xfrm>
            <a:off x="0" y="3600"/>
            <a:ext cx="12198797" cy="68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E92D7C15-F6C8-4760-9BF8-9DFB7A4D92FF}"/>
              </a:ext>
            </a:extLst>
          </p:cNvPr>
          <p:cNvSpPr txBox="1">
            <a:spLocks/>
          </p:cNvSpPr>
          <p:nvPr/>
        </p:nvSpPr>
        <p:spPr>
          <a:xfrm>
            <a:off x="996820" y="1353788"/>
            <a:ext cx="4086807" cy="492127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dirty="0">
                <a:solidFill>
                  <a:srgbClr val="263376"/>
                </a:solidFill>
                <a:ea typeface="Segoe UI Black" pitchFamily="34" charset="0"/>
                <a:cs typeface="Segoe UI Semibold" panose="020B0702040204020203" pitchFamily="34" charset="0"/>
              </a:rPr>
              <a:t>TEŞEKKÜRLER</a:t>
            </a:r>
            <a:endParaRPr lang="en-US" sz="4400" dirty="0">
              <a:solidFill>
                <a:srgbClr val="263376"/>
              </a:solidFill>
              <a:ea typeface="Segoe UI Black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A94B8B7-55A3-87AC-D322-E2C75A6E6A6F}"/>
              </a:ext>
            </a:extLst>
          </p:cNvPr>
          <p:cNvSpPr/>
          <p:nvPr/>
        </p:nvSpPr>
        <p:spPr>
          <a:xfrm>
            <a:off x="10363200" y="215903"/>
            <a:ext cx="1846200" cy="673428"/>
          </a:xfrm>
          <a:custGeom>
            <a:avLst/>
            <a:gdLst>
              <a:gd name="connsiteX0" fmla="*/ 334386 w 1828800"/>
              <a:gd name="connsiteY0" fmla="*/ 0 h 673428"/>
              <a:gd name="connsiteX1" fmla="*/ 1828800 w 1828800"/>
              <a:gd name="connsiteY1" fmla="*/ 0 h 673428"/>
              <a:gd name="connsiteX2" fmla="*/ 1828800 w 1828800"/>
              <a:gd name="connsiteY2" fmla="*/ 673428 h 673428"/>
              <a:gd name="connsiteX3" fmla="*/ 334386 w 1828800"/>
              <a:gd name="connsiteY3" fmla="*/ 673427 h 673428"/>
              <a:gd name="connsiteX4" fmla="*/ 6794 w 1828800"/>
              <a:gd name="connsiteY4" fmla="*/ 404573 h 673428"/>
              <a:gd name="connsiteX5" fmla="*/ 0 w 1828800"/>
              <a:gd name="connsiteY5" fmla="*/ 336714 h 673428"/>
              <a:gd name="connsiteX6" fmla="*/ 6794 w 1828800"/>
              <a:gd name="connsiteY6" fmla="*/ 268854 h 673428"/>
              <a:gd name="connsiteX7" fmla="*/ 334386 w 1828800"/>
              <a:gd name="connsiteY7" fmla="*/ 0 h 67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800" h="673428">
                <a:moveTo>
                  <a:pt x="334386" y="0"/>
                </a:moveTo>
                <a:lnTo>
                  <a:pt x="1828800" y="0"/>
                </a:lnTo>
                <a:lnTo>
                  <a:pt x="1828800" y="673428"/>
                </a:lnTo>
                <a:lnTo>
                  <a:pt x="334386" y="673427"/>
                </a:lnTo>
                <a:cubicBezTo>
                  <a:pt x="172794" y="673427"/>
                  <a:pt x="37974" y="558008"/>
                  <a:pt x="6794" y="404573"/>
                </a:cubicBezTo>
                <a:lnTo>
                  <a:pt x="0" y="336714"/>
                </a:lnTo>
                <a:lnTo>
                  <a:pt x="6794" y="268854"/>
                </a:lnTo>
                <a:cubicBezTo>
                  <a:pt x="37974" y="115420"/>
                  <a:pt x="172794" y="0"/>
                  <a:pt x="3343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F189CC02-508A-6F80-E117-9443FCFF0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01" y="336582"/>
            <a:ext cx="1224000" cy="4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566275"/>
      </a:dk2>
      <a:lt2>
        <a:srgbClr val="D8DFE9"/>
      </a:lt2>
      <a:accent1>
        <a:srgbClr val="5A88C6"/>
      </a:accent1>
      <a:accent2>
        <a:srgbClr val="253275"/>
      </a:accent2>
      <a:accent3>
        <a:srgbClr val="5A88C6"/>
      </a:accent3>
      <a:accent4>
        <a:srgbClr val="3A7FC5"/>
      </a:accent4>
      <a:accent5>
        <a:srgbClr val="444F62"/>
      </a:accent5>
      <a:accent6>
        <a:srgbClr val="9CB2CA"/>
      </a:accent6>
      <a:hlink>
        <a:srgbClr val="0000FF"/>
      </a:hlink>
      <a:folHlink>
        <a:srgbClr val="FF00FF"/>
      </a:folHlink>
    </a:clrScheme>
    <a:fontScheme name="Cloud Theme Font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2c9c85f-a1de-4b36-b16a-8a3f7d595d6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3FE49ED37DF419438D807BF7FD7203F5" ma:contentTypeVersion="15" ma:contentTypeDescription="Yeni belge oluşturun." ma:contentTypeScope="" ma:versionID="a9b98824e2c368cb28935225b325e4a4">
  <xsd:schema xmlns:xsd="http://www.w3.org/2001/XMLSchema" xmlns:xs="http://www.w3.org/2001/XMLSchema" xmlns:p="http://schemas.microsoft.com/office/2006/metadata/properties" xmlns:ns3="78c74857-b3b7-45ae-a33e-43c2b07c7386" xmlns:ns4="82c9c85f-a1de-4b36-b16a-8a3f7d595d6c" targetNamespace="http://schemas.microsoft.com/office/2006/metadata/properties" ma:root="true" ma:fieldsID="c7782c6cf58af5befc7c78d6f619bfaa" ns3:_="" ns4:_="">
    <xsd:import namespace="78c74857-b3b7-45ae-a33e-43c2b07c7386"/>
    <xsd:import namespace="82c9c85f-a1de-4b36-b16a-8a3f7d595d6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74857-b3b7-45ae-a33e-43c2b07c73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İpucu Paylaşımı Karması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9c85f-a1de-4b36-b16a-8a3f7d595d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11FCF9-03AB-48FB-887F-D9034C72E1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163EF6-CBA6-459B-9616-518C9C8EE74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2c9c85f-a1de-4b36-b16a-8a3f7d595d6c"/>
    <ds:schemaRef ds:uri="http://purl.org/dc/terms/"/>
    <ds:schemaRef ds:uri="78c74857-b3b7-45ae-a33e-43c2b07c738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F96015-7F8C-48FC-BC4B-CACDBAB77464}">
  <ds:schemaRefs>
    <ds:schemaRef ds:uri="78c74857-b3b7-45ae-a33e-43c2b07c7386"/>
    <ds:schemaRef ds:uri="82c9c85f-a1de-4b36-b16a-8a3f7d595d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253</Words>
  <Application>Microsoft Office PowerPoint</Application>
  <PresentationFormat>Widescreen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Lato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Burak BABIR</cp:lastModifiedBy>
  <cp:revision>10</cp:revision>
  <cp:lastPrinted>2023-04-07T08:19:05Z</cp:lastPrinted>
  <dcterms:created xsi:type="dcterms:W3CDTF">2016-08-26T09:16:18Z</dcterms:created>
  <dcterms:modified xsi:type="dcterms:W3CDTF">2023-10-19T12:03:38Z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2ba53c-af1d-44c9-a18a-d7df1d042fba_Enabled">
    <vt:lpwstr>true</vt:lpwstr>
  </property>
  <property fmtid="{D5CDD505-2E9C-101B-9397-08002B2CF9AE}" pid="3" name="MSIP_Label_d32ba53c-af1d-44c9-a18a-d7df1d042fba_SetDate">
    <vt:lpwstr>2022-11-30T12:19:52Z</vt:lpwstr>
  </property>
  <property fmtid="{D5CDD505-2E9C-101B-9397-08002B2CF9AE}" pid="4" name="MSIP_Label_d32ba53c-af1d-44c9-a18a-d7df1d042fba_Method">
    <vt:lpwstr>Standard</vt:lpwstr>
  </property>
  <property fmtid="{D5CDD505-2E9C-101B-9397-08002B2CF9AE}" pid="5" name="MSIP_Label_d32ba53c-af1d-44c9-a18a-d7df1d042fba_Name">
    <vt:lpwstr>For Service Only</vt:lpwstr>
  </property>
  <property fmtid="{D5CDD505-2E9C-101B-9397-08002B2CF9AE}" pid="6" name="MSIP_Label_d32ba53c-af1d-44c9-a18a-d7df1d042fba_SiteId">
    <vt:lpwstr>f5a2db61-c625-49fc-992a-c4fe544776b0</vt:lpwstr>
  </property>
  <property fmtid="{D5CDD505-2E9C-101B-9397-08002B2CF9AE}" pid="7" name="MSIP_Label_d32ba53c-af1d-44c9-a18a-d7df1d042fba_ActionId">
    <vt:lpwstr>9cd36c0f-355d-4ae5-9ec6-c2634e182c30</vt:lpwstr>
  </property>
  <property fmtid="{D5CDD505-2E9C-101B-9397-08002B2CF9AE}" pid="8" name="MSIP_Label_d32ba53c-af1d-44c9-a18a-d7df1d042fba_ContentBits">
    <vt:lpwstr>0</vt:lpwstr>
  </property>
  <property fmtid="{D5CDD505-2E9C-101B-9397-08002B2CF9AE}" pid="9" name="ContentTypeId">
    <vt:lpwstr>0x0101003FE49ED37DF419438D807BF7FD7203F5</vt:lpwstr>
  </property>
</Properties>
</file>