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5"/>
  </p:notesMasterIdLst>
  <p:sldIdLst>
    <p:sldId id="619" r:id="rId5"/>
    <p:sldId id="665" r:id="rId6"/>
    <p:sldId id="666" r:id="rId7"/>
    <p:sldId id="587" r:id="rId8"/>
    <p:sldId id="667" r:id="rId9"/>
    <p:sldId id="669" r:id="rId10"/>
    <p:sldId id="685" r:id="rId11"/>
    <p:sldId id="686" r:id="rId12"/>
    <p:sldId id="668" r:id="rId13"/>
    <p:sldId id="301" r:id="rId1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5155" userDrawn="1">
          <p15:clr>
            <a:srgbClr val="A4A3A4"/>
          </p15:clr>
        </p15:guide>
        <p15:guide id="3" pos="1255" userDrawn="1">
          <p15:clr>
            <a:srgbClr val="A4A3A4"/>
          </p15:clr>
        </p15:guide>
        <p15:guide id="4" orient="horz" pos="1774" userDrawn="1">
          <p15:clr>
            <a:srgbClr val="A4A3A4"/>
          </p15:clr>
        </p15:guide>
        <p15:guide id="5" orient="horz" pos="4133" userDrawn="1">
          <p15:clr>
            <a:srgbClr val="A4A3A4"/>
          </p15:clr>
        </p15:guide>
        <p15:guide id="7" pos="529" userDrawn="1">
          <p15:clr>
            <a:srgbClr val="A4A3A4"/>
          </p15:clr>
        </p15:guide>
        <p15:guide id="8" orient="horz" pos="1888" userDrawn="1">
          <p15:clr>
            <a:srgbClr val="A4A3A4"/>
          </p15:clr>
        </p15:guide>
        <p15:guide id="9" orient="horz" pos="1525" userDrawn="1">
          <p15:clr>
            <a:srgbClr val="A4A3A4"/>
          </p15:clr>
        </p15:guide>
        <p15:guide id="10" orient="horz" pos="2205" userDrawn="1">
          <p15:clr>
            <a:srgbClr val="A4A3A4"/>
          </p15:clr>
        </p15:guide>
        <p15:guide id="11" pos="4951" userDrawn="1">
          <p15:clr>
            <a:srgbClr val="A4A3A4"/>
          </p15:clr>
        </p15:guide>
        <p15:guide id="12" pos="7310" userDrawn="1">
          <p15:clr>
            <a:srgbClr val="A4A3A4"/>
          </p15:clr>
        </p15:guide>
        <p15:guide id="14" pos="7" userDrawn="1">
          <p15:clr>
            <a:srgbClr val="A4A3A4"/>
          </p15:clr>
        </p15:guide>
        <p15:guide id="15" pos="7673" userDrawn="1">
          <p15:clr>
            <a:srgbClr val="A4A3A4"/>
          </p15:clr>
        </p15:guide>
        <p15:guide id="16" pos="1323" userDrawn="1">
          <p15:clr>
            <a:srgbClr val="A4A3A4"/>
          </p15:clr>
        </p15:guide>
        <p15:guide id="17" pos="39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F85650-30DF-727F-A64C-53E6E3F088D7}" name="Onur KAPTANOGLU" initials="OK" userId="S::onur.kaptanoglu@arkas.com::c9e8c036-c0e6-441a-8d63-85f9d5d36ec2" providerId="AD"/>
  <p188:author id="{E9F54066-C0AC-F6E5-1A32-AB895AA68703}" name="Burcu ERENOGLU" initials="BE" userId="S::burcu.erenoglu@arkas.com::cbd6f2a8-6ad5-42d1-ae4a-e73c1b478e18" providerId="AD"/>
  <p188:author id="{3F2D4DA1-27D9-F8E5-7DA9-D9D37B9830F7}" name="Emre DERECE" initials="ED" userId="S::emre.derece@arkas.com::04f4b716-2e99-4f1e-9b1e-255cfa03873f" providerId="AD"/>
  <p188:author id="{FDD203D0-CFF9-E23B-4786-B7C56AB49740}" name="Hande OVACIK" initials="HO" userId="S::hande.ovacik@arkas.com::0eae6a5e-5cc4-41c6-9090-4c598ef40bd3" providerId="AD"/>
  <p188:author id="{0B8528F7-563E-5460-FC48-555238810620}" name="Deniz ASLAN USTUNES" initials="DAU" userId="S::deniz.ustunes@arkas.com::cef04076-c51b-4765-810a-f0a2d2c421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C46"/>
    <a:srgbClr val="00247D"/>
    <a:srgbClr val="F57F28"/>
    <a:srgbClr val="FDFEFE"/>
    <a:srgbClr val="578AD6"/>
    <a:srgbClr val="002581"/>
    <a:srgbClr val="61BC47"/>
    <a:srgbClr val="54A646"/>
    <a:srgbClr val="FFFFFF"/>
    <a:srgbClr val="5B7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94660"/>
  </p:normalViewPr>
  <p:slideViewPr>
    <p:cSldViewPr snapToGrid="0">
      <p:cViewPr varScale="1">
        <p:scale>
          <a:sx n="105" d="100"/>
          <a:sy n="105" d="100"/>
        </p:scale>
        <p:origin x="684" y="96"/>
      </p:cViewPr>
      <p:guideLst>
        <p:guide orient="horz" pos="391"/>
        <p:guide pos="5155"/>
        <p:guide pos="1255"/>
        <p:guide orient="horz" pos="1774"/>
        <p:guide orient="horz" pos="4133"/>
        <p:guide pos="529"/>
        <p:guide orient="horz" pos="1888"/>
        <p:guide orient="horz" pos="1525"/>
        <p:guide orient="horz" pos="2205"/>
        <p:guide pos="4951"/>
        <p:guide pos="7310"/>
        <p:guide pos="7"/>
        <p:guide pos="7673"/>
        <p:guide pos="1323"/>
        <p:guide pos="39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15374" y="0"/>
            <a:ext cx="2918831" cy="495029"/>
          </a:xfrm>
          <a:prstGeom prst="rect">
            <a:avLst/>
          </a:prstGeom>
        </p:spPr>
        <p:txBody>
          <a:bodyPr vert="horz" lIns="93177" tIns="46589" rIns="93177" bIns="46589" rtlCol="0"/>
          <a:lstStyle>
            <a:lvl1pPr algn="r">
              <a:defRPr sz="1200"/>
            </a:lvl1pPr>
          </a:lstStyle>
          <a:p>
            <a:fld id="{D8499F23-AE5B-4821-BCE3-85CCC877ED23}" type="datetimeFigureOut">
              <a:rPr lang="en-GB" smtClean="0"/>
              <a:t>18/12/2024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15374" y="9371286"/>
            <a:ext cx="2918831" cy="495028"/>
          </a:xfrm>
          <a:prstGeom prst="rect">
            <a:avLst/>
          </a:prstGeom>
        </p:spPr>
        <p:txBody>
          <a:bodyPr vert="horz" lIns="93177" tIns="46589" rIns="93177" bIns="46589" rtlCol="0" anchor="b"/>
          <a:lstStyle>
            <a:lvl1pPr algn="r">
              <a:defRPr sz="1200"/>
            </a:lvl1pPr>
          </a:lstStyle>
          <a:p>
            <a:fld id="{D8A2751B-F488-440F-86A4-C93DBF306DFF}" type="slidenum">
              <a:rPr lang="en-GB" smtClean="0"/>
              <a:t>‹#›</a:t>
            </a:fld>
            <a:endParaRPr lang="en-GB"/>
          </a:p>
        </p:txBody>
      </p:sp>
    </p:spTree>
    <p:extLst>
      <p:ext uri="{BB962C8B-B14F-4D97-AF65-F5344CB8AC3E}">
        <p14:creationId xmlns:p14="http://schemas.microsoft.com/office/powerpoint/2010/main" val="3323422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A2751B-F488-440F-86A4-C93DBF306DFF}" type="slidenum">
              <a:rPr lang="en-GB" smtClean="0"/>
              <a:t>0</a:t>
            </a:fld>
            <a:endParaRPr lang="en-GB"/>
          </a:p>
        </p:txBody>
      </p:sp>
    </p:spTree>
    <p:extLst>
      <p:ext uri="{BB962C8B-B14F-4D97-AF65-F5344CB8AC3E}">
        <p14:creationId xmlns:p14="http://schemas.microsoft.com/office/powerpoint/2010/main" val="426319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15EF814-DEC6-AC8A-C1FE-47635B70E62A}"/>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5451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07">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858653" y="0"/>
            <a:ext cx="5333347" cy="6858000"/>
          </a:xfrm>
        </p:spPr>
        <p:txBody>
          <a:bodyPr/>
          <a:lstStyle/>
          <a:p>
            <a:endParaRPr lang="en-GB"/>
          </a:p>
        </p:txBody>
      </p:sp>
      <p:grpSp>
        <p:nvGrpSpPr>
          <p:cNvPr id="4" name="Group 3"/>
          <p:cNvGrpSpPr/>
          <p:nvPr userDrawn="1"/>
        </p:nvGrpSpPr>
        <p:grpSpPr>
          <a:xfrm>
            <a:off x="672790" y="1546179"/>
            <a:ext cx="958482" cy="70548"/>
            <a:chOff x="1373786" y="1322305"/>
            <a:chExt cx="958482" cy="70548"/>
          </a:xfrm>
        </p:grpSpPr>
        <p:sp>
          <p:nvSpPr>
            <p:cNvPr id="5" name="Oval 4"/>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6" name="Oval 5"/>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7" name="Oval 6"/>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8" name="Oval 7"/>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26" name="Title 1"/>
          <p:cNvSpPr>
            <a:spLocks noGrp="1"/>
          </p:cNvSpPr>
          <p:nvPr>
            <p:ph type="ctrTitle"/>
          </p:nvPr>
        </p:nvSpPr>
        <p:spPr>
          <a:xfrm>
            <a:off x="515357" y="466664"/>
            <a:ext cx="6139443" cy="975930"/>
          </a:xfrm>
        </p:spPr>
        <p:txBody>
          <a:bodyPr anchor="b">
            <a:normAutofit/>
          </a:bodyPr>
          <a:lstStyle>
            <a:lvl1pPr algn="l">
              <a:defRPr sz="3200"/>
            </a:lvl1pPr>
          </a:lstStyle>
          <a:p>
            <a:r>
              <a:rPr lang="en-US"/>
              <a:t>Click to edit Master title style</a:t>
            </a:r>
            <a:endParaRPr lang="en-GB"/>
          </a:p>
        </p:txBody>
      </p:sp>
      <p:sp>
        <p:nvSpPr>
          <p:cNvPr id="2" name="Slide Number Placeholder 5">
            <a:extLst>
              <a:ext uri="{FF2B5EF4-FFF2-40B4-BE49-F238E27FC236}">
                <a16:creationId xmlns:a16="http://schemas.microsoft.com/office/drawing/2014/main" id="{B3344721-E474-FC6A-C202-A354FF99B276}"/>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159986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08">
    <p:spTree>
      <p:nvGrpSpPr>
        <p:cNvPr id="1" name=""/>
        <p:cNvGrpSpPr/>
        <p:nvPr/>
      </p:nvGrpSpPr>
      <p:grpSpPr>
        <a:xfrm>
          <a:off x="0" y="0"/>
          <a:ext cx="0" cy="0"/>
          <a:chOff x="0" y="0"/>
          <a:chExt cx="0" cy="0"/>
        </a:xfrm>
      </p:grpSpPr>
      <p:sp>
        <p:nvSpPr>
          <p:cNvPr id="20"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21"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22" name="Group 21"/>
          <p:cNvGrpSpPr/>
          <p:nvPr userDrawn="1"/>
        </p:nvGrpSpPr>
        <p:grpSpPr>
          <a:xfrm>
            <a:off x="672790" y="1337633"/>
            <a:ext cx="958482" cy="70548"/>
            <a:chOff x="1373786" y="1322305"/>
            <a:chExt cx="958482" cy="70548"/>
          </a:xfrm>
        </p:grpSpPr>
        <p:sp>
          <p:nvSpPr>
            <p:cNvPr id="23" name="Oval 22"/>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4" name="Oval 23"/>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5" name="Oval 24"/>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6" name="Oval 25"/>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7" name="Oval 26"/>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44" name="Picture Placeholder 25"/>
          <p:cNvSpPr>
            <a:spLocks noGrp="1"/>
          </p:cNvSpPr>
          <p:nvPr>
            <p:ph type="pic" sz="quarter" idx="10"/>
          </p:nvPr>
        </p:nvSpPr>
        <p:spPr>
          <a:xfrm>
            <a:off x="5850" y="1777458"/>
            <a:ext cx="2016621" cy="2032004"/>
          </a:xfrm>
        </p:spPr>
        <p:txBody>
          <a:bodyPr/>
          <a:lstStyle/>
          <a:p>
            <a:endParaRPr lang="en-GB"/>
          </a:p>
        </p:txBody>
      </p:sp>
      <p:sp>
        <p:nvSpPr>
          <p:cNvPr id="35" name="Picture Placeholder 25"/>
          <p:cNvSpPr>
            <a:spLocks noGrp="1"/>
          </p:cNvSpPr>
          <p:nvPr>
            <p:ph type="pic" sz="quarter" idx="11"/>
          </p:nvPr>
        </p:nvSpPr>
        <p:spPr>
          <a:xfrm>
            <a:off x="2031996" y="1777458"/>
            <a:ext cx="2016621" cy="2032004"/>
          </a:xfrm>
        </p:spPr>
        <p:txBody>
          <a:bodyPr/>
          <a:lstStyle/>
          <a:p>
            <a:endParaRPr lang="en-GB"/>
          </a:p>
        </p:txBody>
      </p:sp>
      <p:sp>
        <p:nvSpPr>
          <p:cNvPr id="36" name="Picture Placeholder 25"/>
          <p:cNvSpPr>
            <a:spLocks noGrp="1"/>
          </p:cNvSpPr>
          <p:nvPr>
            <p:ph type="pic" sz="quarter" idx="12"/>
          </p:nvPr>
        </p:nvSpPr>
        <p:spPr>
          <a:xfrm>
            <a:off x="4067667" y="1777458"/>
            <a:ext cx="2016621" cy="2032004"/>
          </a:xfrm>
        </p:spPr>
        <p:txBody>
          <a:bodyPr/>
          <a:lstStyle/>
          <a:p>
            <a:endParaRPr lang="en-GB"/>
          </a:p>
        </p:txBody>
      </p:sp>
      <p:sp>
        <p:nvSpPr>
          <p:cNvPr id="37" name="Picture Placeholder 25"/>
          <p:cNvSpPr>
            <a:spLocks noGrp="1"/>
          </p:cNvSpPr>
          <p:nvPr>
            <p:ph type="pic" sz="quarter" idx="13"/>
          </p:nvPr>
        </p:nvSpPr>
        <p:spPr>
          <a:xfrm>
            <a:off x="6093813" y="1777458"/>
            <a:ext cx="2016621" cy="2032004"/>
          </a:xfrm>
        </p:spPr>
        <p:txBody>
          <a:bodyPr/>
          <a:lstStyle/>
          <a:p>
            <a:endParaRPr lang="en-GB"/>
          </a:p>
        </p:txBody>
      </p:sp>
      <p:sp>
        <p:nvSpPr>
          <p:cNvPr id="38" name="Picture Placeholder 25"/>
          <p:cNvSpPr>
            <a:spLocks noGrp="1"/>
          </p:cNvSpPr>
          <p:nvPr>
            <p:ph type="pic" sz="quarter" idx="14"/>
          </p:nvPr>
        </p:nvSpPr>
        <p:spPr>
          <a:xfrm>
            <a:off x="8129484" y="1777458"/>
            <a:ext cx="2016621" cy="2032004"/>
          </a:xfrm>
        </p:spPr>
        <p:txBody>
          <a:bodyPr/>
          <a:lstStyle/>
          <a:p>
            <a:endParaRPr lang="en-GB"/>
          </a:p>
        </p:txBody>
      </p:sp>
      <p:sp>
        <p:nvSpPr>
          <p:cNvPr id="39" name="Picture Placeholder 25"/>
          <p:cNvSpPr>
            <a:spLocks noGrp="1"/>
          </p:cNvSpPr>
          <p:nvPr>
            <p:ph type="pic" sz="quarter" idx="15"/>
          </p:nvPr>
        </p:nvSpPr>
        <p:spPr>
          <a:xfrm>
            <a:off x="10165155" y="1777458"/>
            <a:ext cx="2016621" cy="2032004"/>
          </a:xfrm>
        </p:spPr>
        <p:txBody>
          <a:bodyPr/>
          <a:lstStyle/>
          <a:p>
            <a:endParaRPr lang="en-GB"/>
          </a:p>
        </p:txBody>
      </p:sp>
      <p:sp>
        <p:nvSpPr>
          <p:cNvPr id="63" name="Picture Placeholder 25"/>
          <p:cNvSpPr>
            <a:spLocks noGrp="1"/>
          </p:cNvSpPr>
          <p:nvPr>
            <p:ph type="pic" sz="quarter" idx="16"/>
          </p:nvPr>
        </p:nvSpPr>
        <p:spPr>
          <a:xfrm>
            <a:off x="5850" y="3838802"/>
            <a:ext cx="2016621" cy="2032004"/>
          </a:xfrm>
        </p:spPr>
        <p:txBody>
          <a:bodyPr/>
          <a:lstStyle/>
          <a:p>
            <a:endParaRPr lang="en-GB"/>
          </a:p>
        </p:txBody>
      </p:sp>
      <p:sp>
        <p:nvSpPr>
          <p:cNvPr id="64" name="Picture Placeholder 25"/>
          <p:cNvSpPr>
            <a:spLocks noGrp="1"/>
          </p:cNvSpPr>
          <p:nvPr>
            <p:ph type="pic" sz="quarter" idx="17"/>
          </p:nvPr>
        </p:nvSpPr>
        <p:spPr>
          <a:xfrm>
            <a:off x="2031996" y="3838802"/>
            <a:ext cx="2016621" cy="2032004"/>
          </a:xfrm>
        </p:spPr>
        <p:txBody>
          <a:bodyPr/>
          <a:lstStyle/>
          <a:p>
            <a:endParaRPr lang="en-GB"/>
          </a:p>
        </p:txBody>
      </p:sp>
      <p:sp>
        <p:nvSpPr>
          <p:cNvPr id="65" name="Picture Placeholder 25"/>
          <p:cNvSpPr>
            <a:spLocks noGrp="1"/>
          </p:cNvSpPr>
          <p:nvPr>
            <p:ph type="pic" sz="quarter" idx="18"/>
          </p:nvPr>
        </p:nvSpPr>
        <p:spPr>
          <a:xfrm>
            <a:off x="4067667" y="3838802"/>
            <a:ext cx="2016621" cy="2032004"/>
          </a:xfrm>
        </p:spPr>
        <p:txBody>
          <a:bodyPr/>
          <a:lstStyle/>
          <a:p>
            <a:endParaRPr lang="en-GB"/>
          </a:p>
        </p:txBody>
      </p:sp>
      <p:sp>
        <p:nvSpPr>
          <p:cNvPr id="66" name="Picture Placeholder 25"/>
          <p:cNvSpPr>
            <a:spLocks noGrp="1"/>
          </p:cNvSpPr>
          <p:nvPr>
            <p:ph type="pic" sz="quarter" idx="19"/>
          </p:nvPr>
        </p:nvSpPr>
        <p:spPr>
          <a:xfrm>
            <a:off x="6093813" y="3838802"/>
            <a:ext cx="2016621" cy="2032004"/>
          </a:xfrm>
        </p:spPr>
        <p:txBody>
          <a:bodyPr/>
          <a:lstStyle/>
          <a:p>
            <a:endParaRPr lang="en-GB"/>
          </a:p>
        </p:txBody>
      </p:sp>
      <p:sp>
        <p:nvSpPr>
          <p:cNvPr id="67" name="Picture Placeholder 25"/>
          <p:cNvSpPr>
            <a:spLocks noGrp="1"/>
          </p:cNvSpPr>
          <p:nvPr>
            <p:ph type="pic" sz="quarter" idx="20"/>
          </p:nvPr>
        </p:nvSpPr>
        <p:spPr>
          <a:xfrm>
            <a:off x="8129484" y="3838802"/>
            <a:ext cx="2016621" cy="2032004"/>
          </a:xfrm>
        </p:spPr>
        <p:txBody>
          <a:bodyPr/>
          <a:lstStyle/>
          <a:p>
            <a:endParaRPr lang="en-GB"/>
          </a:p>
        </p:txBody>
      </p:sp>
      <p:sp>
        <p:nvSpPr>
          <p:cNvPr id="68" name="Picture Placeholder 25"/>
          <p:cNvSpPr>
            <a:spLocks noGrp="1"/>
          </p:cNvSpPr>
          <p:nvPr>
            <p:ph type="pic" sz="quarter" idx="21"/>
          </p:nvPr>
        </p:nvSpPr>
        <p:spPr>
          <a:xfrm>
            <a:off x="10165155" y="3838802"/>
            <a:ext cx="2016621" cy="2032004"/>
          </a:xfrm>
        </p:spPr>
        <p:txBody>
          <a:bodyPr/>
          <a:lstStyle/>
          <a:p>
            <a:endParaRPr lang="en-GB"/>
          </a:p>
        </p:txBody>
      </p:sp>
      <p:sp>
        <p:nvSpPr>
          <p:cNvPr id="2" name="Slide Number Placeholder 5">
            <a:extLst>
              <a:ext uri="{FF2B5EF4-FFF2-40B4-BE49-F238E27FC236}">
                <a16:creationId xmlns:a16="http://schemas.microsoft.com/office/drawing/2014/main" id="{DCE99415-6E18-599A-00A5-6281DE3AE175}"/>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2032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09">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0" y="3281083"/>
            <a:ext cx="12192000" cy="3564989"/>
          </a:xfrm>
        </p:spPr>
        <p:txBody>
          <a:bodyPr/>
          <a:lstStyle/>
          <a:p>
            <a:endParaRPr lang="en-GB"/>
          </a:p>
        </p:txBody>
      </p:sp>
      <p:sp>
        <p:nvSpPr>
          <p:cNvPr id="3"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4"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5" name="Group 4"/>
          <p:cNvGrpSpPr/>
          <p:nvPr userDrawn="1"/>
        </p:nvGrpSpPr>
        <p:grpSpPr>
          <a:xfrm>
            <a:off x="672790" y="1337633"/>
            <a:ext cx="958482" cy="70548"/>
            <a:chOff x="1373786" y="1322305"/>
            <a:chExt cx="958482" cy="70548"/>
          </a:xfrm>
        </p:grpSpPr>
        <p:sp>
          <p:nvSpPr>
            <p:cNvPr id="6" name="Oval 5"/>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7" name="Oval 6"/>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8" name="Oval 7"/>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1" name="Oval 10"/>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2" name="Slide Number Placeholder 5">
            <a:extLst>
              <a:ext uri="{FF2B5EF4-FFF2-40B4-BE49-F238E27FC236}">
                <a16:creationId xmlns:a16="http://schemas.microsoft.com/office/drawing/2014/main" id="{77899F53-9F0B-7B24-56FB-6BDE078F4624}"/>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142368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10">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971557" y="0"/>
            <a:ext cx="9220445" cy="6858000"/>
          </a:xfrm>
          <a:custGeom>
            <a:avLst/>
            <a:gdLst>
              <a:gd name="connsiteX0" fmla="*/ 0 w 9220445"/>
              <a:gd name="connsiteY0" fmla="*/ 0 h 6858000"/>
              <a:gd name="connsiteX1" fmla="*/ 9220445 w 9220445"/>
              <a:gd name="connsiteY1" fmla="*/ 0 h 6858000"/>
              <a:gd name="connsiteX2" fmla="*/ 9220445 w 9220445"/>
              <a:gd name="connsiteY2" fmla="*/ 6858000 h 6858000"/>
              <a:gd name="connsiteX3" fmla="*/ 2736308 w 9220445"/>
              <a:gd name="connsiteY3" fmla="*/ 6858000 h 6858000"/>
              <a:gd name="connsiteX4" fmla="*/ 2507724 w 9220445"/>
              <a:gd name="connsiteY4" fmla="*/ 6635525 h 6858000"/>
              <a:gd name="connsiteX5" fmla="*/ 432 w 9220445"/>
              <a:gd name="connsiteY5" fmla="*/ 13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445" h="6858000">
                <a:moveTo>
                  <a:pt x="0" y="0"/>
                </a:moveTo>
                <a:lnTo>
                  <a:pt x="9220445" y="0"/>
                </a:lnTo>
                <a:lnTo>
                  <a:pt x="9220445" y="6858000"/>
                </a:lnTo>
                <a:lnTo>
                  <a:pt x="2736308" y="6858000"/>
                </a:lnTo>
                <a:lnTo>
                  <a:pt x="2507724" y="6635525"/>
                </a:lnTo>
                <a:cubicBezTo>
                  <a:pt x="185391" y="4245869"/>
                  <a:pt x="9573" y="275684"/>
                  <a:pt x="432" y="13661"/>
                </a:cubicBezTo>
                <a:close/>
              </a:path>
            </a:pathLst>
          </a:custGeom>
        </p:spPr>
        <p:txBody>
          <a:bodyPr wrap="square">
            <a:noAutofit/>
          </a:bodyPr>
          <a:lstStyle/>
          <a:p>
            <a:endParaRPr lang="en-GB"/>
          </a:p>
        </p:txBody>
      </p:sp>
      <p:sp>
        <p:nvSpPr>
          <p:cNvPr id="2" name="Slide Number Placeholder 5">
            <a:extLst>
              <a:ext uri="{FF2B5EF4-FFF2-40B4-BE49-F238E27FC236}">
                <a16:creationId xmlns:a16="http://schemas.microsoft.com/office/drawing/2014/main" id="{511F9E5F-395E-A1B0-09D9-D09E164FFC72}"/>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38407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11">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GB"/>
          </a:p>
        </p:txBody>
      </p:sp>
      <p:sp>
        <p:nvSpPr>
          <p:cNvPr id="2" name="Slide Number Placeholder 5">
            <a:extLst>
              <a:ext uri="{FF2B5EF4-FFF2-40B4-BE49-F238E27FC236}">
                <a16:creationId xmlns:a16="http://schemas.microsoft.com/office/drawing/2014/main" id="{7D267209-7CD5-D14D-4D80-CA1EDEB41E78}"/>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091278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12">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12192000" cy="6223820"/>
          </a:xfrm>
          <a:custGeom>
            <a:avLst/>
            <a:gdLst>
              <a:gd name="connsiteX0" fmla="*/ 0 w 12192000"/>
              <a:gd name="connsiteY0" fmla="*/ 0 h 6223820"/>
              <a:gd name="connsiteX1" fmla="*/ 12192000 w 12192000"/>
              <a:gd name="connsiteY1" fmla="*/ 0 h 6223820"/>
              <a:gd name="connsiteX2" fmla="*/ 12192000 w 12192000"/>
              <a:gd name="connsiteY2" fmla="*/ 5069989 h 6223820"/>
              <a:gd name="connsiteX3" fmla="*/ 11912432 w 12192000"/>
              <a:gd name="connsiteY3" fmla="*/ 5189901 h 6223820"/>
              <a:gd name="connsiteX4" fmla="*/ 6095999 w 12192000"/>
              <a:gd name="connsiteY4" fmla="*/ 6223820 h 6223820"/>
              <a:gd name="connsiteX5" fmla="*/ 279566 w 12192000"/>
              <a:gd name="connsiteY5" fmla="*/ 5189901 h 6223820"/>
              <a:gd name="connsiteX6" fmla="*/ 0 w 12192000"/>
              <a:gd name="connsiteY6" fmla="*/ 5069990 h 622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23820">
                <a:moveTo>
                  <a:pt x="0" y="0"/>
                </a:moveTo>
                <a:lnTo>
                  <a:pt x="12192000" y="0"/>
                </a:lnTo>
                <a:lnTo>
                  <a:pt x="12192000" y="5069989"/>
                </a:lnTo>
                <a:lnTo>
                  <a:pt x="11912432" y="5189901"/>
                </a:lnTo>
                <a:cubicBezTo>
                  <a:pt x="10331810" y="5835812"/>
                  <a:pt x="8305414" y="6223820"/>
                  <a:pt x="6095999" y="6223820"/>
                </a:cubicBezTo>
                <a:cubicBezTo>
                  <a:pt x="3886584" y="6223820"/>
                  <a:pt x="1860188" y="5835812"/>
                  <a:pt x="279566" y="5189901"/>
                </a:cubicBezTo>
                <a:lnTo>
                  <a:pt x="0" y="5069990"/>
                </a:lnTo>
                <a:close/>
              </a:path>
            </a:pathLst>
          </a:custGeom>
        </p:spPr>
        <p:txBody>
          <a:bodyPr wrap="square">
            <a:noAutofit/>
          </a:bodyPr>
          <a:lstStyle/>
          <a:p>
            <a:endParaRPr lang="id-ID"/>
          </a:p>
        </p:txBody>
      </p:sp>
      <p:sp>
        <p:nvSpPr>
          <p:cNvPr id="7" name="Oval 6"/>
          <p:cNvSpPr/>
          <p:nvPr userDrawn="1"/>
        </p:nvSpPr>
        <p:spPr>
          <a:xfrm>
            <a:off x="5469044" y="6508601"/>
            <a:ext cx="111733" cy="1134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8" name="Oval 7"/>
          <p:cNvSpPr/>
          <p:nvPr userDrawn="1"/>
        </p:nvSpPr>
        <p:spPr>
          <a:xfrm>
            <a:off x="5751164" y="6508601"/>
            <a:ext cx="111733" cy="1134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9" name="Oval 8"/>
          <p:cNvSpPr/>
          <p:nvPr userDrawn="1"/>
        </p:nvSpPr>
        <p:spPr>
          <a:xfrm>
            <a:off x="6037010" y="6508601"/>
            <a:ext cx="111733" cy="1134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userDrawn="1"/>
        </p:nvSpPr>
        <p:spPr>
          <a:xfrm>
            <a:off x="6322856" y="6508601"/>
            <a:ext cx="111733" cy="1134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1" name="Oval 10"/>
          <p:cNvSpPr/>
          <p:nvPr userDrawn="1"/>
        </p:nvSpPr>
        <p:spPr>
          <a:xfrm>
            <a:off x="6611224" y="6508601"/>
            <a:ext cx="111733" cy="1134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 name="Slide Number Placeholder 5">
            <a:extLst>
              <a:ext uri="{FF2B5EF4-FFF2-40B4-BE49-F238E27FC236}">
                <a16:creationId xmlns:a16="http://schemas.microsoft.com/office/drawing/2014/main" id="{A1BE3187-DDDE-21C1-4111-6CA328F07367}"/>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2137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13">
    <p:spTree>
      <p:nvGrpSpPr>
        <p:cNvPr id="1" name=""/>
        <p:cNvGrpSpPr/>
        <p:nvPr/>
      </p:nvGrpSpPr>
      <p:grpSpPr>
        <a:xfrm>
          <a:off x="0" y="0"/>
          <a:ext cx="0" cy="0"/>
          <a:chOff x="0" y="0"/>
          <a:chExt cx="0" cy="0"/>
        </a:xfrm>
      </p:grpSpPr>
      <p:sp>
        <p:nvSpPr>
          <p:cNvPr id="4" name="Picture Placeholder 6"/>
          <p:cNvSpPr>
            <a:spLocks noGrp="1"/>
          </p:cNvSpPr>
          <p:nvPr>
            <p:ph type="pic" sz="quarter" idx="11"/>
          </p:nvPr>
        </p:nvSpPr>
        <p:spPr>
          <a:xfrm>
            <a:off x="0" y="0"/>
            <a:ext cx="12192000" cy="6858000"/>
          </a:xfrm>
        </p:spPr>
        <p:txBody>
          <a:bodyPr/>
          <a:lstStyle/>
          <a:p>
            <a:endParaRPr lang="en-GB"/>
          </a:p>
        </p:txBody>
      </p:sp>
      <p:sp>
        <p:nvSpPr>
          <p:cNvPr id="12" name="Picture Placeholder 10"/>
          <p:cNvSpPr>
            <a:spLocks noGrp="1"/>
          </p:cNvSpPr>
          <p:nvPr>
            <p:ph type="pic" sz="quarter" idx="10"/>
          </p:nvPr>
        </p:nvSpPr>
        <p:spPr>
          <a:xfrm>
            <a:off x="6321567" y="1099941"/>
            <a:ext cx="4444717" cy="2981715"/>
          </a:xfrm>
        </p:spPr>
        <p:txBody>
          <a:bodyPr/>
          <a:lstStyle/>
          <a:p>
            <a:endParaRPr lang="en-GB"/>
          </a:p>
        </p:txBody>
      </p:sp>
      <p:sp>
        <p:nvSpPr>
          <p:cNvPr id="2" name="Slide Number Placeholder 5">
            <a:extLst>
              <a:ext uri="{FF2B5EF4-FFF2-40B4-BE49-F238E27FC236}">
                <a16:creationId xmlns:a16="http://schemas.microsoft.com/office/drawing/2014/main" id="{274B089B-FB9E-59F0-F787-14B7DD8CE97F}"/>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434633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14">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1293918" y="3559175"/>
            <a:ext cx="581136" cy="581136"/>
          </a:xfrm>
          <a:prstGeom prst="ellipse">
            <a:avLst/>
          </a:prstGeom>
        </p:spPr>
        <p:txBody>
          <a:bodyPr>
            <a:normAutofit/>
          </a:bodyPr>
          <a:lstStyle>
            <a:lvl1pPr>
              <a:defRPr sz="800"/>
            </a:lvl1pPr>
          </a:lstStyle>
          <a:p>
            <a:endParaRPr lang="en-GB"/>
          </a:p>
        </p:txBody>
      </p:sp>
      <p:sp>
        <p:nvSpPr>
          <p:cNvPr id="8" name="Picture Placeholder 6"/>
          <p:cNvSpPr>
            <a:spLocks noGrp="1"/>
          </p:cNvSpPr>
          <p:nvPr>
            <p:ph type="pic" sz="quarter" idx="11"/>
          </p:nvPr>
        </p:nvSpPr>
        <p:spPr>
          <a:xfrm>
            <a:off x="6453188" y="1200150"/>
            <a:ext cx="1581150" cy="1581150"/>
          </a:xfrm>
        </p:spPr>
        <p:txBody>
          <a:bodyPr/>
          <a:lstStyle/>
          <a:p>
            <a:endParaRPr lang="en-GB"/>
          </a:p>
        </p:txBody>
      </p:sp>
      <p:sp>
        <p:nvSpPr>
          <p:cNvPr id="9" name="Picture Placeholder 6"/>
          <p:cNvSpPr>
            <a:spLocks noGrp="1"/>
          </p:cNvSpPr>
          <p:nvPr>
            <p:ph type="pic" sz="quarter" idx="12"/>
          </p:nvPr>
        </p:nvSpPr>
        <p:spPr>
          <a:xfrm>
            <a:off x="8034338" y="1200150"/>
            <a:ext cx="1581150" cy="1581150"/>
          </a:xfrm>
        </p:spPr>
        <p:txBody>
          <a:bodyPr/>
          <a:lstStyle/>
          <a:p>
            <a:endParaRPr lang="en-GB"/>
          </a:p>
        </p:txBody>
      </p:sp>
      <p:sp>
        <p:nvSpPr>
          <p:cNvPr id="10" name="Picture Placeholder 6"/>
          <p:cNvSpPr>
            <a:spLocks noGrp="1"/>
          </p:cNvSpPr>
          <p:nvPr>
            <p:ph type="pic" sz="quarter" idx="13"/>
          </p:nvPr>
        </p:nvSpPr>
        <p:spPr>
          <a:xfrm>
            <a:off x="9615488" y="1196011"/>
            <a:ext cx="1581150" cy="1581150"/>
          </a:xfrm>
        </p:spPr>
        <p:txBody>
          <a:bodyPr/>
          <a:lstStyle/>
          <a:p>
            <a:endParaRPr lang="en-GB"/>
          </a:p>
        </p:txBody>
      </p:sp>
      <p:sp>
        <p:nvSpPr>
          <p:cNvPr id="11" name="Picture Placeholder 6"/>
          <p:cNvSpPr>
            <a:spLocks noGrp="1"/>
          </p:cNvSpPr>
          <p:nvPr>
            <p:ph type="pic" sz="quarter" idx="14"/>
          </p:nvPr>
        </p:nvSpPr>
        <p:spPr>
          <a:xfrm>
            <a:off x="6453188" y="2770925"/>
            <a:ext cx="1581150" cy="1581150"/>
          </a:xfrm>
        </p:spPr>
        <p:txBody>
          <a:bodyPr/>
          <a:lstStyle/>
          <a:p>
            <a:endParaRPr lang="en-GB"/>
          </a:p>
        </p:txBody>
      </p:sp>
      <p:sp>
        <p:nvSpPr>
          <p:cNvPr id="12" name="Picture Placeholder 6"/>
          <p:cNvSpPr>
            <a:spLocks noGrp="1"/>
          </p:cNvSpPr>
          <p:nvPr>
            <p:ph type="pic" sz="quarter" idx="15"/>
          </p:nvPr>
        </p:nvSpPr>
        <p:spPr>
          <a:xfrm>
            <a:off x="8034338" y="2770925"/>
            <a:ext cx="1581150" cy="1581150"/>
          </a:xfrm>
        </p:spPr>
        <p:txBody>
          <a:bodyPr/>
          <a:lstStyle/>
          <a:p>
            <a:endParaRPr lang="en-GB"/>
          </a:p>
        </p:txBody>
      </p:sp>
      <p:sp>
        <p:nvSpPr>
          <p:cNvPr id="13" name="Picture Placeholder 6"/>
          <p:cNvSpPr>
            <a:spLocks noGrp="1"/>
          </p:cNvSpPr>
          <p:nvPr>
            <p:ph type="pic" sz="quarter" idx="16"/>
          </p:nvPr>
        </p:nvSpPr>
        <p:spPr>
          <a:xfrm>
            <a:off x="9615488" y="2781300"/>
            <a:ext cx="1581150" cy="1581150"/>
          </a:xfrm>
        </p:spPr>
        <p:txBody>
          <a:bodyPr/>
          <a:lstStyle/>
          <a:p>
            <a:endParaRPr lang="en-GB"/>
          </a:p>
        </p:txBody>
      </p:sp>
      <p:sp>
        <p:nvSpPr>
          <p:cNvPr id="14" name="Picture Placeholder 6"/>
          <p:cNvSpPr>
            <a:spLocks noGrp="1"/>
          </p:cNvSpPr>
          <p:nvPr>
            <p:ph type="pic" sz="quarter" idx="17"/>
          </p:nvPr>
        </p:nvSpPr>
        <p:spPr>
          <a:xfrm>
            <a:off x="6453188" y="4345839"/>
            <a:ext cx="1581150" cy="1581150"/>
          </a:xfrm>
        </p:spPr>
        <p:txBody>
          <a:bodyPr/>
          <a:lstStyle/>
          <a:p>
            <a:endParaRPr lang="en-GB"/>
          </a:p>
        </p:txBody>
      </p:sp>
      <p:sp>
        <p:nvSpPr>
          <p:cNvPr id="15" name="Picture Placeholder 6"/>
          <p:cNvSpPr>
            <a:spLocks noGrp="1"/>
          </p:cNvSpPr>
          <p:nvPr>
            <p:ph type="pic" sz="quarter" idx="18"/>
          </p:nvPr>
        </p:nvSpPr>
        <p:spPr>
          <a:xfrm>
            <a:off x="8034338" y="4345839"/>
            <a:ext cx="1581150" cy="1581150"/>
          </a:xfrm>
        </p:spPr>
        <p:txBody>
          <a:bodyPr/>
          <a:lstStyle/>
          <a:p>
            <a:endParaRPr lang="en-GB"/>
          </a:p>
        </p:txBody>
      </p:sp>
      <p:sp>
        <p:nvSpPr>
          <p:cNvPr id="16" name="Picture Placeholder 6"/>
          <p:cNvSpPr>
            <a:spLocks noGrp="1"/>
          </p:cNvSpPr>
          <p:nvPr>
            <p:ph type="pic" sz="quarter" idx="19"/>
          </p:nvPr>
        </p:nvSpPr>
        <p:spPr>
          <a:xfrm>
            <a:off x="9615488" y="4370728"/>
            <a:ext cx="1581150" cy="1581150"/>
          </a:xfrm>
        </p:spPr>
        <p:txBody>
          <a:bodyPr/>
          <a:lstStyle/>
          <a:p>
            <a:endParaRPr lang="en-GB"/>
          </a:p>
        </p:txBody>
      </p:sp>
      <p:sp>
        <p:nvSpPr>
          <p:cNvPr id="2" name="Slide Number Placeholder 5">
            <a:extLst>
              <a:ext uri="{FF2B5EF4-FFF2-40B4-BE49-F238E27FC236}">
                <a16:creationId xmlns:a16="http://schemas.microsoft.com/office/drawing/2014/main" id="{8E6A1360-1437-6EFD-CC72-9287F308BEE6}"/>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769123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15">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2700190" y="2262040"/>
            <a:ext cx="1327474" cy="1310107"/>
          </a:xfrm>
          <a:prstGeom prst="ellipse">
            <a:avLst/>
          </a:prstGeom>
        </p:spPr>
        <p:txBody>
          <a:bodyPr/>
          <a:lstStyle/>
          <a:p>
            <a:endParaRPr lang="en-GB"/>
          </a:p>
        </p:txBody>
      </p:sp>
      <p:sp>
        <p:nvSpPr>
          <p:cNvPr id="12" name="Picture Placeholder 8"/>
          <p:cNvSpPr>
            <a:spLocks noGrp="1"/>
          </p:cNvSpPr>
          <p:nvPr>
            <p:ph type="pic" sz="quarter" idx="11"/>
          </p:nvPr>
        </p:nvSpPr>
        <p:spPr>
          <a:xfrm>
            <a:off x="4252684" y="1200151"/>
            <a:ext cx="7237640" cy="4867274"/>
          </a:xfrm>
        </p:spPr>
        <p:txBody>
          <a:bodyPr/>
          <a:lstStyle/>
          <a:p>
            <a:endParaRPr lang="en-GB"/>
          </a:p>
        </p:txBody>
      </p:sp>
      <p:sp>
        <p:nvSpPr>
          <p:cNvPr id="2" name="Slide Number Placeholder 5">
            <a:extLst>
              <a:ext uri="{FF2B5EF4-FFF2-40B4-BE49-F238E27FC236}">
                <a16:creationId xmlns:a16="http://schemas.microsoft.com/office/drawing/2014/main" id="{B79664A0-4541-B6E0-2354-739588E79E64}"/>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2148409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17">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847850" y="1981200"/>
            <a:ext cx="2971800" cy="2971800"/>
          </a:xfrm>
          <a:prstGeom prst="ellipse">
            <a:avLst/>
          </a:prstGeom>
        </p:spPr>
        <p:txBody>
          <a:bodyPr/>
          <a:lstStyle/>
          <a:p>
            <a:endParaRPr lang="en-GB"/>
          </a:p>
        </p:txBody>
      </p:sp>
      <p:sp>
        <p:nvSpPr>
          <p:cNvPr id="2" name="Slide Number Placeholder 5">
            <a:extLst>
              <a:ext uri="{FF2B5EF4-FFF2-40B4-BE49-F238E27FC236}">
                <a16:creationId xmlns:a16="http://schemas.microsoft.com/office/drawing/2014/main" id="{A83174AF-9BFC-C5A3-9D8A-F31228D08593}"/>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642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efault">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8A503BDF-7E67-43D8-98C0-A2000A01CBEC}" type="slidenum">
              <a:rPr lang="en-GB" smtClean="0"/>
              <a:t>‹#›</a:t>
            </a:fld>
            <a:endParaRPr lang="en-GB"/>
          </a:p>
        </p:txBody>
      </p:sp>
    </p:spTree>
    <p:extLst>
      <p:ext uri="{BB962C8B-B14F-4D97-AF65-F5344CB8AC3E}">
        <p14:creationId xmlns:p14="http://schemas.microsoft.com/office/powerpoint/2010/main" val="1509471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18">
    <p:spTree>
      <p:nvGrpSpPr>
        <p:cNvPr id="1" name=""/>
        <p:cNvGrpSpPr/>
        <p:nvPr/>
      </p:nvGrpSpPr>
      <p:grpSpPr>
        <a:xfrm>
          <a:off x="0" y="0"/>
          <a:ext cx="0" cy="0"/>
          <a:chOff x="0" y="0"/>
          <a:chExt cx="0" cy="0"/>
        </a:xfrm>
      </p:grpSpPr>
      <p:sp>
        <p:nvSpPr>
          <p:cNvPr id="19"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20"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21" name="Group 20"/>
          <p:cNvGrpSpPr/>
          <p:nvPr userDrawn="1"/>
        </p:nvGrpSpPr>
        <p:grpSpPr>
          <a:xfrm>
            <a:off x="672790" y="1337633"/>
            <a:ext cx="958482" cy="70548"/>
            <a:chOff x="1373786" y="1322305"/>
            <a:chExt cx="958482" cy="70548"/>
          </a:xfrm>
        </p:grpSpPr>
        <p:sp>
          <p:nvSpPr>
            <p:cNvPr id="22" name="Oval 21"/>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3" name="Oval 22"/>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4" name="Oval 23"/>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5" name="Oval 24"/>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6" name="Oval 25"/>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3" name="Picture Placeholder 27"/>
          <p:cNvSpPr>
            <a:spLocks noGrp="1"/>
          </p:cNvSpPr>
          <p:nvPr>
            <p:ph type="pic" sz="quarter" idx="14"/>
          </p:nvPr>
        </p:nvSpPr>
        <p:spPr>
          <a:xfrm rot="2498534">
            <a:off x="863603" y="1757850"/>
            <a:ext cx="4817507" cy="3138647"/>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75030 w 4802477"/>
              <a:gd name="connsiteY0" fmla="*/ 989812 h 3141214"/>
              <a:gd name="connsiteX1" fmla="*/ 4802477 w 4802477"/>
              <a:gd name="connsiteY1" fmla="*/ 0 h 3141214"/>
              <a:gd name="connsiteX2" fmla="*/ 3921717 w 4802477"/>
              <a:gd name="connsiteY2" fmla="*/ 2100025 h 3141214"/>
              <a:gd name="connsiteX3" fmla="*/ 0 w 4802477"/>
              <a:gd name="connsiteY3" fmla="*/ 3141214 h 3141214"/>
              <a:gd name="connsiteX4" fmla="*/ 875030 w 4802477"/>
              <a:gd name="connsiteY4" fmla="*/ 989812 h 3141214"/>
              <a:gd name="connsiteX0" fmla="*/ 875030 w 4797139"/>
              <a:gd name="connsiteY0" fmla="*/ 985066 h 3136468"/>
              <a:gd name="connsiteX1" fmla="*/ 4797139 w 4797139"/>
              <a:gd name="connsiteY1" fmla="*/ 0 h 3136468"/>
              <a:gd name="connsiteX2" fmla="*/ 3921717 w 4797139"/>
              <a:gd name="connsiteY2" fmla="*/ 2095279 h 3136468"/>
              <a:gd name="connsiteX3" fmla="*/ 0 w 4797139"/>
              <a:gd name="connsiteY3" fmla="*/ 3136468 h 3136468"/>
              <a:gd name="connsiteX4" fmla="*/ 875030 w 4797139"/>
              <a:gd name="connsiteY4" fmla="*/ 985066 h 3136468"/>
              <a:gd name="connsiteX0" fmla="*/ 850909 w 4797139"/>
              <a:gd name="connsiteY0" fmla="*/ 1022445 h 3136468"/>
              <a:gd name="connsiteX1" fmla="*/ 4797139 w 4797139"/>
              <a:gd name="connsiteY1" fmla="*/ 0 h 3136468"/>
              <a:gd name="connsiteX2" fmla="*/ 3921717 w 4797139"/>
              <a:gd name="connsiteY2" fmla="*/ 2095279 h 3136468"/>
              <a:gd name="connsiteX3" fmla="*/ 0 w 4797139"/>
              <a:gd name="connsiteY3" fmla="*/ 3136468 h 3136468"/>
              <a:gd name="connsiteX4" fmla="*/ 850909 w 4797139"/>
              <a:gd name="connsiteY4" fmla="*/ 1022445 h 3136468"/>
              <a:gd name="connsiteX0" fmla="*/ 871277 w 4817507"/>
              <a:gd name="connsiteY0" fmla="*/ 1022445 h 3138647"/>
              <a:gd name="connsiteX1" fmla="*/ 4817507 w 4817507"/>
              <a:gd name="connsiteY1" fmla="*/ 0 h 3138647"/>
              <a:gd name="connsiteX2" fmla="*/ 3942085 w 4817507"/>
              <a:gd name="connsiteY2" fmla="*/ 2095279 h 3138647"/>
              <a:gd name="connsiteX3" fmla="*/ 0 w 4817507"/>
              <a:gd name="connsiteY3" fmla="*/ 3138647 h 3138647"/>
              <a:gd name="connsiteX4" fmla="*/ 871277 w 4817507"/>
              <a:gd name="connsiteY4" fmla="*/ 1022445 h 3138647"/>
              <a:gd name="connsiteX0" fmla="*/ 871277 w 4817507"/>
              <a:gd name="connsiteY0" fmla="*/ 1022445 h 3138647"/>
              <a:gd name="connsiteX1" fmla="*/ 4817507 w 4817507"/>
              <a:gd name="connsiteY1" fmla="*/ 0 h 3138647"/>
              <a:gd name="connsiteX2" fmla="*/ 3942286 w 4817507"/>
              <a:gd name="connsiteY2" fmla="*/ 2120591 h 3138647"/>
              <a:gd name="connsiteX3" fmla="*/ 0 w 4817507"/>
              <a:gd name="connsiteY3" fmla="*/ 3138647 h 3138647"/>
              <a:gd name="connsiteX4" fmla="*/ 871277 w 4817507"/>
              <a:gd name="connsiteY4" fmla="*/ 1022445 h 3138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507" h="3138647">
                <a:moveTo>
                  <a:pt x="871277" y="1022445"/>
                </a:moveTo>
                <a:lnTo>
                  <a:pt x="4817507" y="0"/>
                </a:lnTo>
                <a:lnTo>
                  <a:pt x="3942286" y="2120591"/>
                </a:lnTo>
                <a:lnTo>
                  <a:pt x="0" y="3138647"/>
                </a:lnTo>
                <a:lnTo>
                  <a:pt x="871277" y="1022445"/>
                </a:lnTo>
                <a:close/>
              </a:path>
            </a:pathLst>
          </a:custGeom>
        </p:spPr>
        <p:txBody>
          <a:bodyPr/>
          <a:lstStyle/>
          <a:p>
            <a:endParaRPr lang="en-GB"/>
          </a:p>
        </p:txBody>
      </p:sp>
      <p:sp>
        <p:nvSpPr>
          <p:cNvPr id="34" name="Picture Placeholder 27"/>
          <p:cNvSpPr>
            <a:spLocks noGrp="1"/>
          </p:cNvSpPr>
          <p:nvPr>
            <p:ph type="pic" sz="quarter" idx="15"/>
          </p:nvPr>
        </p:nvSpPr>
        <p:spPr>
          <a:xfrm rot="2498534">
            <a:off x="1044826" y="4463164"/>
            <a:ext cx="4809924" cy="3143588"/>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88086 w 4772224"/>
              <a:gd name="connsiteY0" fmla="*/ 999100 h 3114315"/>
              <a:gd name="connsiteX1" fmla="*/ 4772224 w 4772224"/>
              <a:gd name="connsiteY1" fmla="*/ 0 h 3114315"/>
              <a:gd name="connsiteX2" fmla="*/ 3921717 w 4772224"/>
              <a:gd name="connsiteY2" fmla="*/ 2073126 h 3114315"/>
              <a:gd name="connsiteX3" fmla="*/ 0 w 4772224"/>
              <a:gd name="connsiteY3" fmla="*/ 3114315 h 3114315"/>
              <a:gd name="connsiteX4" fmla="*/ 888086 w 4772224"/>
              <a:gd name="connsiteY4" fmla="*/ 999100 h 3114315"/>
              <a:gd name="connsiteX0" fmla="*/ 888086 w 4828117"/>
              <a:gd name="connsiteY0" fmla="*/ 1031804 h 3147019"/>
              <a:gd name="connsiteX1" fmla="*/ 4828117 w 4828117"/>
              <a:gd name="connsiteY1" fmla="*/ 0 h 3147019"/>
              <a:gd name="connsiteX2" fmla="*/ 3921717 w 4828117"/>
              <a:gd name="connsiteY2" fmla="*/ 2105830 h 3147019"/>
              <a:gd name="connsiteX3" fmla="*/ 0 w 4828117"/>
              <a:gd name="connsiteY3" fmla="*/ 3147019 h 3147019"/>
              <a:gd name="connsiteX4" fmla="*/ 888086 w 4828117"/>
              <a:gd name="connsiteY4" fmla="*/ 1031804 h 3147019"/>
              <a:gd name="connsiteX0" fmla="*/ 888086 w 4823108"/>
              <a:gd name="connsiteY0" fmla="*/ 1023102 h 3138317"/>
              <a:gd name="connsiteX1" fmla="*/ 4823108 w 4823108"/>
              <a:gd name="connsiteY1" fmla="*/ 0 h 3138317"/>
              <a:gd name="connsiteX2" fmla="*/ 3921717 w 4823108"/>
              <a:gd name="connsiteY2" fmla="*/ 2097128 h 3138317"/>
              <a:gd name="connsiteX3" fmla="*/ 0 w 4823108"/>
              <a:gd name="connsiteY3" fmla="*/ 3138317 h 3138317"/>
              <a:gd name="connsiteX4" fmla="*/ 888086 w 4823108"/>
              <a:gd name="connsiteY4" fmla="*/ 1023102 h 3138317"/>
              <a:gd name="connsiteX0" fmla="*/ 888086 w 4823108"/>
              <a:gd name="connsiteY0" fmla="*/ 1023102 h 3138317"/>
              <a:gd name="connsiteX1" fmla="*/ 4823108 w 4823108"/>
              <a:gd name="connsiteY1" fmla="*/ 0 h 3138317"/>
              <a:gd name="connsiteX2" fmla="*/ 3961007 w 4823108"/>
              <a:gd name="connsiteY2" fmla="*/ 2117425 h 3138317"/>
              <a:gd name="connsiteX3" fmla="*/ 0 w 4823108"/>
              <a:gd name="connsiteY3" fmla="*/ 3138317 h 3138317"/>
              <a:gd name="connsiteX4" fmla="*/ 888086 w 4823108"/>
              <a:gd name="connsiteY4" fmla="*/ 1023102 h 3138317"/>
              <a:gd name="connsiteX0" fmla="*/ 874902 w 4809924"/>
              <a:gd name="connsiteY0" fmla="*/ 1023102 h 3143588"/>
              <a:gd name="connsiteX1" fmla="*/ 4809924 w 4809924"/>
              <a:gd name="connsiteY1" fmla="*/ 0 h 3143588"/>
              <a:gd name="connsiteX2" fmla="*/ 3947823 w 4809924"/>
              <a:gd name="connsiteY2" fmla="*/ 2117425 h 3143588"/>
              <a:gd name="connsiteX3" fmla="*/ 0 w 4809924"/>
              <a:gd name="connsiteY3" fmla="*/ 3143588 h 3143588"/>
              <a:gd name="connsiteX4" fmla="*/ 874902 w 4809924"/>
              <a:gd name="connsiteY4" fmla="*/ 1023102 h 314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924" h="3143588">
                <a:moveTo>
                  <a:pt x="874902" y="1023102"/>
                </a:moveTo>
                <a:lnTo>
                  <a:pt x="4809924" y="0"/>
                </a:lnTo>
                <a:lnTo>
                  <a:pt x="3947823" y="2117425"/>
                </a:lnTo>
                <a:lnTo>
                  <a:pt x="0" y="3143588"/>
                </a:lnTo>
                <a:lnTo>
                  <a:pt x="874902" y="1023102"/>
                </a:lnTo>
                <a:close/>
              </a:path>
            </a:pathLst>
          </a:custGeom>
        </p:spPr>
        <p:txBody>
          <a:bodyPr/>
          <a:lstStyle/>
          <a:p>
            <a:endParaRPr lang="en-GB"/>
          </a:p>
        </p:txBody>
      </p:sp>
      <p:sp>
        <p:nvSpPr>
          <p:cNvPr id="35" name="Picture Placeholder 27"/>
          <p:cNvSpPr>
            <a:spLocks noGrp="1"/>
          </p:cNvSpPr>
          <p:nvPr>
            <p:ph type="pic" sz="quarter" idx="16"/>
          </p:nvPr>
        </p:nvSpPr>
        <p:spPr>
          <a:xfrm rot="2498534">
            <a:off x="-2868909" y="2429147"/>
            <a:ext cx="4815067" cy="3135415"/>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75030 w 4783690"/>
              <a:gd name="connsiteY0" fmla="*/ 985854 h 3137256"/>
              <a:gd name="connsiteX1" fmla="*/ 4783690 w 4783690"/>
              <a:gd name="connsiteY1" fmla="*/ 0 h 3137256"/>
              <a:gd name="connsiteX2" fmla="*/ 3921717 w 4783690"/>
              <a:gd name="connsiteY2" fmla="*/ 2096067 h 3137256"/>
              <a:gd name="connsiteX3" fmla="*/ 0 w 4783690"/>
              <a:gd name="connsiteY3" fmla="*/ 3137256 h 3137256"/>
              <a:gd name="connsiteX4" fmla="*/ 875030 w 4783690"/>
              <a:gd name="connsiteY4" fmla="*/ 985854 h 3137256"/>
              <a:gd name="connsiteX0" fmla="*/ 875030 w 4783690"/>
              <a:gd name="connsiteY0" fmla="*/ 985854 h 3137256"/>
              <a:gd name="connsiteX1" fmla="*/ 4783690 w 4783690"/>
              <a:gd name="connsiteY1" fmla="*/ 0 h 3137256"/>
              <a:gd name="connsiteX2" fmla="*/ 3925148 w 4783690"/>
              <a:gd name="connsiteY2" fmla="*/ 2114260 h 3137256"/>
              <a:gd name="connsiteX3" fmla="*/ 0 w 4783690"/>
              <a:gd name="connsiteY3" fmla="*/ 3137256 h 3137256"/>
              <a:gd name="connsiteX4" fmla="*/ 875030 w 4783690"/>
              <a:gd name="connsiteY4" fmla="*/ 985854 h 3137256"/>
              <a:gd name="connsiteX0" fmla="*/ 906407 w 4815067"/>
              <a:gd name="connsiteY0" fmla="*/ 985854 h 3135415"/>
              <a:gd name="connsiteX1" fmla="*/ 4815067 w 4815067"/>
              <a:gd name="connsiteY1" fmla="*/ 0 h 3135415"/>
              <a:gd name="connsiteX2" fmla="*/ 3956525 w 4815067"/>
              <a:gd name="connsiteY2" fmla="*/ 2114260 h 3135415"/>
              <a:gd name="connsiteX3" fmla="*/ 0 w 4815067"/>
              <a:gd name="connsiteY3" fmla="*/ 3135415 h 3135415"/>
              <a:gd name="connsiteX4" fmla="*/ 906407 w 4815067"/>
              <a:gd name="connsiteY4" fmla="*/ 985854 h 3135415"/>
              <a:gd name="connsiteX0" fmla="*/ 875562 w 4815067"/>
              <a:gd name="connsiteY0" fmla="*/ 1013280 h 3135415"/>
              <a:gd name="connsiteX1" fmla="*/ 4815067 w 4815067"/>
              <a:gd name="connsiteY1" fmla="*/ 0 h 3135415"/>
              <a:gd name="connsiteX2" fmla="*/ 3956525 w 4815067"/>
              <a:gd name="connsiteY2" fmla="*/ 2114260 h 3135415"/>
              <a:gd name="connsiteX3" fmla="*/ 0 w 4815067"/>
              <a:gd name="connsiteY3" fmla="*/ 3135415 h 3135415"/>
              <a:gd name="connsiteX4" fmla="*/ 875562 w 4815067"/>
              <a:gd name="connsiteY4" fmla="*/ 1013280 h 3135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5067" h="3135415">
                <a:moveTo>
                  <a:pt x="875562" y="1013280"/>
                </a:moveTo>
                <a:lnTo>
                  <a:pt x="4815067" y="0"/>
                </a:lnTo>
                <a:lnTo>
                  <a:pt x="3956525" y="2114260"/>
                </a:lnTo>
                <a:lnTo>
                  <a:pt x="0" y="3135415"/>
                </a:lnTo>
                <a:lnTo>
                  <a:pt x="875562" y="1013280"/>
                </a:lnTo>
                <a:close/>
              </a:path>
            </a:pathLst>
          </a:custGeom>
        </p:spPr>
        <p:txBody>
          <a:bodyPr/>
          <a:lstStyle/>
          <a:p>
            <a:endParaRPr lang="en-GB"/>
          </a:p>
        </p:txBody>
      </p:sp>
      <p:sp>
        <p:nvSpPr>
          <p:cNvPr id="36" name="Picture Placeholder 27"/>
          <p:cNvSpPr>
            <a:spLocks noGrp="1"/>
          </p:cNvSpPr>
          <p:nvPr>
            <p:ph type="pic" sz="quarter" idx="17"/>
          </p:nvPr>
        </p:nvSpPr>
        <p:spPr>
          <a:xfrm rot="2498534">
            <a:off x="-3270746" y="4893841"/>
            <a:ext cx="4807025" cy="3132514"/>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96659 w 4772224"/>
              <a:gd name="connsiteY0" fmla="*/ 1015908 h 3114315"/>
              <a:gd name="connsiteX1" fmla="*/ 4772224 w 4772224"/>
              <a:gd name="connsiteY1" fmla="*/ 0 h 3114315"/>
              <a:gd name="connsiteX2" fmla="*/ 3921717 w 4772224"/>
              <a:gd name="connsiteY2" fmla="*/ 2073126 h 3114315"/>
              <a:gd name="connsiteX3" fmla="*/ 0 w 4772224"/>
              <a:gd name="connsiteY3" fmla="*/ 3114315 h 3114315"/>
              <a:gd name="connsiteX4" fmla="*/ 896659 w 4772224"/>
              <a:gd name="connsiteY4" fmla="*/ 1015908 h 3114315"/>
              <a:gd name="connsiteX0" fmla="*/ 868181 w 4743746"/>
              <a:gd name="connsiteY0" fmla="*/ 1015908 h 3127231"/>
              <a:gd name="connsiteX1" fmla="*/ 4743746 w 4743746"/>
              <a:gd name="connsiteY1" fmla="*/ 0 h 3127231"/>
              <a:gd name="connsiteX2" fmla="*/ 3893239 w 4743746"/>
              <a:gd name="connsiteY2" fmla="*/ 2073126 h 3127231"/>
              <a:gd name="connsiteX3" fmla="*/ 0 w 4743746"/>
              <a:gd name="connsiteY3" fmla="*/ 3127231 h 3127231"/>
              <a:gd name="connsiteX4" fmla="*/ 868181 w 4743746"/>
              <a:gd name="connsiteY4" fmla="*/ 1015908 h 3127231"/>
              <a:gd name="connsiteX0" fmla="*/ 868181 w 4743746"/>
              <a:gd name="connsiteY0" fmla="*/ 1015908 h 3127231"/>
              <a:gd name="connsiteX1" fmla="*/ 4743746 w 4743746"/>
              <a:gd name="connsiteY1" fmla="*/ 0 h 3127231"/>
              <a:gd name="connsiteX2" fmla="*/ 3933586 w 4743746"/>
              <a:gd name="connsiteY2" fmla="*/ 2113725 h 3127231"/>
              <a:gd name="connsiteX3" fmla="*/ 0 w 4743746"/>
              <a:gd name="connsiteY3" fmla="*/ 3127231 h 3127231"/>
              <a:gd name="connsiteX4" fmla="*/ 868181 w 4743746"/>
              <a:gd name="connsiteY4" fmla="*/ 1015908 h 3127231"/>
              <a:gd name="connsiteX0" fmla="*/ 868181 w 4807025"/>
              <a:gd name="connsiteY0" fmla="*/ 1021191 h 3132514"/>
              <a:gd name="connsiteX1" fmla="*/ 4807025 w 4807025"/>
              <a:gd name="connsiteY1" fmla="*/ 0 h 3132514"/>
              <a:gd name="connsiteX2" fmla="*/ 3933586 w 4807025"/>
              <a:gd name="connsiteY2" fmla="*/ 2119008 h 3132514"/>
              <a:gd name="connsiteX3" fmla="*/ 0 w 4807025"/>
              <a:gd name="connsiteY3" fmla="*/ 3132514 h 3132514"/>
              <a:gd name="connsiteX4" fmla="*/ 868181 w 4807025"/>
              <a:gd name="connsiteY4" fmla="*/ 1021191 h 31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025" h="3132514">
                <a:moveTo>
                  <a:pt x="868181" y="1021191"/>
                </a:moveTo>
                <a:lnTo>
                  <a:pt x="4807025" y="0"/>
                </a:lnTo>
                <a:lnTo>
                  <a:pt x="3933586" y="2119008"/>
                </a:lnTo>
                <a:lnTo>
                  <a:pt x="0" y="3132514"/>
                </a:lnTo>
                <a:lnTo>
                  <a:pt x="868181" y="1021191"/>
                </a:lnTo>
                <a:close/>
              </a:path>
            </a:pathLst>
          </a:custGeom>
        </p:spPr>
        <p:txBody>
          <a:bodyPr/>
          <a:lstStyle/>
          <a:p>
            <a:endParaRPr lang="en-GB"/>
          </a:p>
        </p:txBody>
      </p:sp>
      <p:sp>
        <p:nvSpPr>
          <p:cNvPr id="2" name="Slide Number Placeholder 5">
            <a:extLst>
              <a:ext uri="{FF2B5EF4-FFF2-40B4-BE49-F238E27FC236}">
                <a16:creationId xmlns:a16="http://schemas.microsoft.com/office/drawing/2014/main" id="{FF8660D8-6CB8-5852-4D67-B2823136D025}"/>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418363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19">
    <p:spTree>
      <p:nvGrpSpPr>
        <p:cNvPr id="1" name=""/>
        <p:cNvGrpSpPr/>
        <p:nvPr/>
      </p:nvGrpSpPr>
      <p:grpSpPr>
        <a:xfrm>
          <a:off x="0" y="0"/>
          <a:ext cx="0" cy="0"/>
          <a:chOff x="0" y="0"/>
          <a:chExt cx="0" cy="0"/>
        </a:xfrm>
      </p:grpSpPr>
      <p:sp>
        <p:nvSpPr>
          <p:cNvPr id="7" name="Picture Placeholder 14"/>
          <p:cNvSpPr>
            <a:spLocks noGrp="1"/>
          </p:cNvSpPr>
          <p:nvPr>
            <p:ph type="pic" sz="quarter" idx="10"/>
          </p:nvPr>
        </p:nvSpPr>
        <p:spPr>
          <a:xfrm>
            <a:off x="1" y="0"/>
            <a:ext cx="12192000" cy="6857999"/>
          </a:xfrm>
        </p:spPr>
        <p:txBody>
          <a:bodyPr/>
          <a:lstStyle/>
          <a:p>
            <a:endParaRPr lang="en-GB"/>
          </a:p>
        </p:txBody>
      </p:sp>
      <p:sp>
        <p:nvSpPr>
          <p:cNvPr id="10" name="Picture Placeholder 8"/>
          <p:cNvSpPr>
            <a:spLocks noGrp="1"/>
          </p:cNvSpPr>
          <p:nvPr>
            <p:ph type="pic" sz="quarter" idx="11"/>
          </p:nvPr>
        </p:nvSpPr>
        <p:spPr>
          <a:xfrm>
            <a:off x="860425" y="5095875"/>
            <a:ext cx="1196975" cy="1196975"/>
          </a:xfrm>
          <a:prstGeom prst="ellipse">
            <a:avLst/>
          </a:prstGeom>
        </p:spPr>
        <p:txBody>
          <a:bodyPr/>
          <a:lstStyle/>
          <a:p>
            <a:endParaRPr lang="en-GB"/>
          </a:p>
        </p:txBody>
      </p:sp>
      <p:sp>
        <p:nvSpPr>
          <p:cNvPr id="2" name="Slide Number Placeholder 5">
            <a:extLst>
              <a:ext uri="{FF2B5EF4-FFF2-40B4-BE49-F238E27FC236}">
                <a16:creationId xmlns:a16="http://schemas.microsoft.com/office/drawing/2014/main" id="{3A8F2683-717A-D41A-4985-24B01730AF6F}"/>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1692902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20">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04913" y="1611313"/>
            <a:ext cx="5486400" cy="3409950"/>
          </a:xfrm>
        </p:spPr>
        <p:txBody>
          <a:bodyPr/>
          <a:lstStyle/>
          <a:p>
            <a:endParaRPr lang="en-GB"/>
          </a:p>
        </p:txBody>
      </p:sp>
      <p:sp>
        <p:nvSpPr>
          <p:cNvPr id="2" name="Slide Number Placeholder 5">
            <a:extLst>
              <a:ext uri="{FF2B5EF4-FFF2-40B4-BE49-F238E27FC236}">
                <a16:creationId xmlns:a16="http://schemas.microsoft.com/office/drawing/2014/main" id="{98481412-260B-9D8B-F2E1-2E5ED984EF3E}"/>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1952254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21">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708650" y="1287462"/>
            <a:ext cx="5661025" cy="3830638"/>
          </a:xfrm>
          <a:custGeom>
            <a:avLst/>
            <a:gdLst>
              <a:gd name="connsiteX0" fmla="*/ 0 w 3556000"/>
              <a:gd name="connsiteY0" fmla="*/ 0 h 2249488"/>
              <a:gd name="connsiteX1" fmla="*/ 3556000 w 3556000"/>
              <a:gd name="connsiteY1" fmla="*/ 0 h 2249488"/>
              <a:gd name="connsiteX2" fmla="*/ 3556000 w 3556000"/>
              <a:gd name="connsiteY2" fmla="*/ 2249488 h 2249488"/>
              <a:gd name="connsiteX3" fmla="*/ 0 w 3556000"/>
              <a:gd name="connsiteY3" fmla="*/ 2249488 h 2249488"/>
              <a:gd name="connsiteX4" fmla="*/ 0 w 3556000"/>
              <a:gd name="connsiteY4" fmla="*/ 0 h 2249488"/>
              <a:gd name="connsiteX0" fmla="*/ 0 w 3598863"/>
              <a:gd name="connsiteY0" fmla="*/ 0 h 2459038"/>
              <a:gd name="connsiteX1" fmla="*/ 3598863 w 3598863"/>
              <a:gd name="connsiteY1" fmla="*/ 209550 h 2459038"/>
              <a:gd name="connsiteX2" fmla="*/ 3598863 w 3598863"/>
              <a:gd name="connsiteY2" fmla="*/ 2459038 h 2459038"/>
              <a:gd name="connsiteX3" fmla="*/ 42863 w 3598863"/>
              <a:gd name="connsiteY3" fmla="*/ 2459038 h 2459038"/>
              <a:gd name="connsiteX4" fmla="*/ 0 w 3598863"/>
              <a:gd name="connsiteY4" fmla="*/ 0 h 2459038"/>
              <a:gd name="connsiteX0" fmla="*/ 0 w 4070350"/>
              <a:gd name="connsiteY0" fmla="*/ 242888 h 2701926"/>
              <a:gd name="connsiteX1" fmla="*/ 4070350 w 4070350"/>
              <a:gd name="connsiteY1" fmla="*/ 0 h 2701926"/>
              <a:gd name="connsiteX2" fmla="*/ 3598863 w 4070350"/>
              <a:gd name="connsiteY2" fmla="*/ 2701926 h 2701926"/>
              <a:gd name="connsiteX3" fmla="*/ 42863 w 4070350"/>
              <a:gd name="connsiteY3" fmla="*/ 2701926 h 2701926"/>
              <a:gd name="connsiteX4" fmla="*/ 0 w 4070350"/>
              <a:gd name="connsiteY4" fmla="*/ 242888 h 2701926"/>
              <a:gd name="connsiteX0" fmla="*/ 0 w 4822825"/>
              <a:gd name="connsiteY0" fmla="*/ 709613 h 3168651"/>
              <a:gd name="connsiteX1" fmla="*/ 4822825 w 4822825"/>
              <a:gd name="connsiteY1" fmla="*/ 0 h 3168651"/>
              <a:gd name="connsiteX2" fmla="*/ 3598863 w 4822825"/>
              <a:gd name="connsiteY2" fmla="*/ 3168651 h 3168651"/>
              <a:gd name="connsiteX3" fmla="*/ 42863 w 4822825"/>
              <a:gd name="connsiteY3" fmla="*/ 3168651 h 3168651"/>
              <a:gd name="connsiteX4" fmla="*/ 0 w 4822825"/>
              <a:gd name="connsiteY4" fmla="*/ 709613 h 3168651"/>
              <a:gd name="connsiteX0" fmla="*/ 0 w 4822825"/>
              <a:gd name="connsiteY0" fmla="*/ 709613 h 3759201"/>
              <a:gd name="connsiteX1" fmla="*/ 4822825 w 4822825"/>
              <a:gd name="connsiteY1" fmla="*/ 0 h 3759201"/>
              <a:gd name="connsiteX2" fmla="*/ 4065588 w 4822825"/>
              <a:gd name="connsiteY2" fmla="*/ 3759201 h 3759201"/>
              <a:gd name="connsiteX3" fmla="*/ 42863 w 4822825"/>
              <a:gd name="connsiteY3" fmla="*/ 3168651 h 3759201"/>
              <a:gd name="connsiteX4" fmla="*/ 0 w 4822825"/>
              <a:gd name="connsiteY4" fmla="*/ 709613 h 3759201"/>
              <a:gd name="connsiteX0" fmla="*/ 838200 w 5661025"/>
              <a:gd name="connsiteY0" fmla="*/ 709613 h 3830638"/>
              <a:gd name="connsiteX1" fmla="*/ 5661025 w 5661025"/>
              <a:gd name="connsiteY1" fmla="*/ 0 h 3830638"/>
              <a:gd name="connsiteX2" fmla="*/ 4903788 w 5661025"/>
              <a:gd name="connsiteY2" fmla="*/ 3759201 h 3830638"/>
              <a:gd name="connsiteX3" fmla="*/ 0 w 5661025"/>
              <a:gd name="connsiteY3" fmla="*/ 3830638 h 3830638"/>
              <a:gd name="connsiteX4" fmla="*/ 838200 w 5661025"/>
              <a:gd name="connsiteY4" fmla="*/ 709613 h 383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025" h="3830638">
                <a:moveTo>
                  <a:pt x="838200" y="709613"/>
                </a:moveTo>
                <a:lnTo>
                  <a:pt x="5661025" y="0"/>
                </a:lnTo>
                <a:lnTo>
                  <a:pt x="4903788" y="3759201"/>
                </a:lnTo>
                <a:lnTo>
                  <a:pt x="0" y="3830638"/>
                </a:lnTo>
                <a:lnTo>
                  <a:pt x="838200" y="709613"/>
                </a:lnTo>
                <a:close/>
              </a:path>
            </a:pathLst>
          </a:custGeom>
        </p:spPr>
        <p:txBody>
          <a:bodyPr/>
          <a:lstStyle/>
          <a:p>
            <a:endParaRPr lang="en-GB"/>
          </a:p>
        </p:txBody>
      </p:sp>
      <p:sp>
        <p:nvSpPr>
          <p:cNvPr id="2" name="Slide Number Placeholder 5">
            <a:extLst>
              <a:ext uri="{FF2B5EF4-FFF2-40B4-BE49-F238E27FC236}">
                <a16:creationId xmlns:a16="http://schemas.microsoft.com/office/drawing/2014/main" id="{788CE0A4-41A6-8833-6FE7-1F9317C2E113}"/>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965446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22">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900113" y="1901825"/>
            <a:ext cx="2208212" cy="3856038"/>
          </a:xfrm>
        </p:spPr>
        <p:txBody>
          <a:bodyPr/>
          <a:lstStyle/>
          <a:p>
            <a:endParaRPr lang="en-GB"/>
          </a:p>
        </p:txBody>
      </p:sp>
      <p:sp>
        <p:nvSpPr>
          <p:cNvPr id="12" name="Picture Placeholder 11"/>
          <p:cNvSpPr>
            <a:spLocks noGrp="1"/>
          </p:cNvSpPr>
          <p:nvPr>
            <p:ph type="pic" sz="quarter" idx="12"/>
          </p:nvPr>
        </p:nvSpPr>
        <p:spPr>
          <a:xfrm>
            <a:off x="0" y="4427538"/>
            <a:ext cx="12188409" cy="2440417"/>
          </a:xfrm>
        </p:spPr>
        <p:txBody>
          <a:bodyPr/>
          <a:lstStyle/>
          <a:p>
            <a:endParaRPr lang="en-GB"/>
          </a:p>
        </p:txBody>
      </p:sp>
      <p:sp>
        <p:nvSpPr>
          <p:cNvPr id="2" name="Slide Number Placeholder 5">
            <a:extLst>
              <a:ext uri="{FF2B5EF4-FFF2-40B4-BE49-F238E27FC236}">
                <a16:creationId xmlns:a16="http://schemas.microsoft.com/office/drawing/2014/main" id="{2A7D985C-2747-6293-E27F-10B1037B66A3}"/>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61170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4932CE-11B4-454E-A11B-E9A31CBE3D08}"/>
              </a:ext>
            </a:extLst>
          </p:cNvPr>
          <p:cNvSpPr>
            <a:spLocks noGrp="1"/>
          </p:cNvSpPr>
          <p:nvPr>
            <p:ph type="pic" sz="quarter" idx="10"/>
          </p:nvPr>
        </p:nvSpPr>
        <p:spPr>
          <a:xfrm>
            <a:off x="0" y="0"/>
            <a:ext cx="12192000" cy="2771775"/>
          </a:xfrm>
        </p:spPr>
        <p:txBody>
          <a:bodyPr>
            <a:normAutofit/>
          </a:bodyPr>
          <a:lstStyle>
            <a:lvl1pPr>
              <a:defRPr sz="800"/>
            </a:lvl1pPr>
          </a:lstStyle>
          <a:p>
            <a:endParaRPr lang="en-US"/>
          </a:p>
        </p:txBody>
      </p:sp>
      <p:sp>
        <p:nvSpPr>
          <p:cNvPr id="8" name="Picture Placeholder 6">
            <a:extLst>
              <a:ext uri="{FF2B5EF4-FFF2-40B4-BE49-F238E27FC236}">
                <a16:creationId xmlns:a16="http://schemas.microsoft.com/office/drawing/2014/main" id="{0A571C4B-EC88-48B3-AED9-9C724E60EC27}"/>
              </a:ext>
            </a:extLst>
          </p:cNvPr>
          <p:cNvSpPr>
            <a:spLocks noGrp="1"/>
          </p:cNvSpPr>
          <p:nvPr>
            <p:ph type="pic" sz="quarter" idx="11"/>
          </p:nvPr>
        </p:nvSpPr>
        <p:spPr>
          <a:xfrm>
            <a:off x="5457370" y="2771775"/>
            <a:ext cx="6734629" cy="4086225"/>
          </a:xfrm>
        </p:spPr>
        <p:txBody>
          <a:bodyPr>
            <a:normAutofit/>
          </a:bodyPr>
          <a:lstStyle>
            <a:lvl1pPr>
              <a:defRPr sz="800"/>
            </a:lvl1pPr>
          </a:lstStyle>
          <a:p>
            <a:endParaRPr lang="en-US"/>
          </a:p>
        </p:txBody>
      </p:sp>
    </p:spTree>
    <p:extLst>
      <p:ext uri="{BB962C8B-B14F-4D97-AF65-F5344CB8AC3E}">
        <p14:creationId xmlns:p14="http://schemas.microsoft.com/office/powerpoint/2010/main" val="224939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1785476" y="3832733"/>
            <a:ext cx="5070296" cy="1586431"/>
          </a:xfr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Slide Number Placeholder 5">
            <a:extLst>
              <a:ext uri="{FF2B5EF4-FFF2-40B4-BE49-F238E27FC236}">
                <a16:creationId xmlns:a16="http://schemas.microsoft.com/office/drawing/2014/main" id="{2573E1FD-5FD6-35C6-E0CF-7EB45BDA38A4}"/>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416879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01">
    <p:spTree>
      <p:nvGrpSpPr>
        <p:cNvPr id="1" name=""/>
        <p:cNvGrpSpPr/>
        <p:nvPr/>
      </p:nvGrpSpPr>
      <p:grpSpPr>
        <a:xfrm>
          <a:off x="0" y="0"/>
          <a:ext cx="0" cy="0"/>
          <a:chOff x="0" y="0"/>
          <a:chExt cx="0" cy="0"/>
        </a:xfrm>
      </p:grpSpPr>
      <p:sp>
        <p:nvSpPr>
          <p:cNvPr id="29"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23"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24" name="Group 23"/>
          <p:cNvGrpSpPr/>
          <p:nvPr userDrawn="1"/>
        </p:nvGrpSpPr>
        <p:grpSpPr>
          <a:xfrm>
            <a:off x="672790" y="1337633"/>
            <a:ext cx="958482" cy="70548"/>
            <a:chOff x="1373786" y="1322305"/>
            <a:chExt cx="958482" cy="70548"/>
          </a:xfrm>
        </p:grpSpPr>
        <p:sp>
          <p:nvSpPr>
            <p:cNvPr id="25" name="Oval 24"/>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6" name="Oval 25"/>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7" name="Oval 26"/>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8" name="Oval 27"/>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0" name="Oval 29"/>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5" name="Slide Number Placeholder 5">
            <a:extLst>
              <a:ext uri="{FF2B5EF4-FFF2-40B4-BE49-F238E27FC236}">
                <a16:creationId xmlns:a16="http://schemas.microsoft.com/office/drawing/2014/main" id="{4627D5F8-8B8B-4BB6-06BC-72D668C9CBBB}"/>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180648112"/>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guide id="3" pos="735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02">
    <p:spTree>
      <p:nvGrpSpPr>
        <p:cNvPr id="1" name=""/>
        <p:cNvGrpSpPr/>
        <p:nvPr/>
      </p:nvGrpSpPr>
      <p:grpSpPr>
        <a:xfrm>
          <a:off x="0" y="0"/>
          <a:ext cx="0" cy="0"/>
          <a:chOff x="0" y="0"/>
          <a:chExt cx="0" cy="0"/>
        </a:xfrm>
      </p:grpSpPr>
      <p:sp>
        <p:nvSpPr>
          <p:cNvPr id="29"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32" name="Subtitle 2"/>
          <p:cNvSpPr>
            <a:spLocks noGrp="1"/>
          </p:cNvSpPr>
          <p:nvPr>
            <p:ph type="subTitle" idx="1"/>
          </p:nvPr>
        </p:nvSpPr>
        <p:spPr>
          <a:xfrm>
            <a:off x="515358" y="962313"/>
            <a:ext cx="11160705" cy="599281"/>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Slide Number Placeholder 5">
            <a:extLst>
              <a:ext uri="{FF2B5EF4-FFF2-40B4-BE49-F238E27FC236}">
                <a16:creationId xmlns:a16="http://schemas.microsoft.com/office/drawing/2014/main" id="{3D7F8D4A-CB13-30C3-B633-CE82AECDCAA2}"/>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2556309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5" userDrawn="1">
          <p15:clr>
            <a:srgbClr val="FBAE40"/>
          </p15:clr>
        </p15:guide>
        <p15:guide id="3" pos="735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03">
    <p:spTree>
      <p:nvGrpSpPr>
        <p:cNvPr id="1" name=""/>
        <p:cNvGrpSpPr/>
        <p:nvPr/>
      </p:nvGrpSpPr>
      <p:grpSpPr>
        <a:xfrm>
          <a:off x="0" y="0"/>
          <a:ext cx="0" cy="0"/>
          <a:chOff x="0" y="0"/>
          <a:chExt cx="0" cy="0"/>
        </a:xfrm>
      </p:grpSpPr>
      <p:sp>
        <p:nvSpPr>
          <p:cNvPr id="29"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23"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24" name="Group 23"/>
          <p:cNvGrpSpPr/>
          <p:nvPr userDrawn="1"/>
        </p:nvGrpSpPr>
        <p:grpSpPr>
          <a:xfrm>
            <a:off x="672790" y="1337633"/>
            <a:ext cx="958482" cy="70548"/>
            <a:chOff x="1373786" y="1322305"/>
            <a:chExt cx="958482" cy="70548"/>
          </a:xfrm>
        </p:grpSpPr>
        <p:sp>
          <p:nvSpPr>
            <p:cNvPr id="25" name="Oval 24"/>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6" name="Oval 25"/>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7" name="Oval 26"/>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8" name="Oval 27"/>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0" name="Oval 29"/>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10" name="Rectangle 9"/>
          <p:cNvSpPr/>
          <p:nvPr userDrawn="1"/>
        </p:nvSpPr>
        <p:spPr>
          <a:xfrm>
            <a:off x="6148439" y="4453601"/>
            <a:ext cx="5382782" cy="78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8"/>
          <p:cNvSpPr>
            <a:spLocks noGrp="1"/>
          </p:cNvSpPr>
          <p:nvPr>
            <p:ph type="pic" sz="quarter" idx="10"/>
          </p:nvPr>
        </p:nvSpPr>
        <p:spPr>
          <a:xfrm>
            <a:off x="6148439" y="2245837"/>
            <a:ext cx="5382782" cy="2207764"/>
          </a:xfrm>
        </p:spPr>
        <p:txBody>
          <a:bodyPr/>
          <a:lstStyle/>
          <a:p>
            <a:endParaRPr lang="en-GB"/>
          </a:p>
        </p:txBody>
      </p:sp>
      <p:sp>
        <p:nvSpPr>
          <p:cNvPr id="2" name="Slide Number Placeholder 5">
            <a:extLst>
              <a:ext uri="{FF2B5EF4-FFF2-40B4-BE49-F238E27FC236}">
                <a16:creationId xmlns:a16="http://schemas.microsoft.com/office/drawing/2014/main" id="{6BAF32FC-22C0-DA29-5701-52EEF47DF9B2}"/>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575363013"/>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guide id="3" pos="735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04">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 y="0"/>
            <a:ext cx="12192000" cy="6857999"/>
          </a:xfrm>
        </p:spPr>
        <p:txBody>
          <a:bodyPr/>
          <a:lstStyle/>
          <a:p>
            <a:endParaRPr lang="en-GB"/>
          </a:p>
        </p:txBody>
      </p:sp>
      <p:sp>
        <p:nvSpPr>
          <p:cNvPr id="6"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7"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8" name="Group 7"/>
          <p:cNvGrpSpPr/>
          <p:nvPr userDrawn="1"/>
        </p:nvGrpSpPr>
        <p:grpSpPr>
          <a:xfrm>
            <a:off x="672790" y="1337633"/>
            <a:ext cx="958482" cy="70548"/>
            <a:chOff x="1373786" y="1322305"/>
            <a:chExt cx="958482" cy="70548"/>
          </a:xfrm>
        </p:grpSpPr>
        <p:sp>
          <p:nvSpPr>
            <p:cNvPr id="9" name="Oval 8"/>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1" name="Oval 10"/>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2" name="Oval 11"/>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3" name="Oval 12"/>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2" name="Slide Number Placeholder 5">
            <a:extLst>
              <a:ext uri="{FF2B5EF4-FFF2-40B4-BE49-F238E27FC236}">
                <a16:creationId xmlns:a16="http://schemas.microsoft.com/office/drawing/2014/main" id="{7D2B7A70-EBBD-18CF-50C9-EEAF6FFB9FE1}"/>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265603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05">
    <p:spTree>
      <p:nvGrpSpPr>
        <p:cNvPr id="1" name=""/>
        <p:cNvGrpSpPr/>
        <p:nvPr/>
      </p:nvGrpSpPr>
      <p:grpSpPr>
        <a:xfrm>
          <a:off x="0" y="0"/>
          <a:ext cx="0" cy="0"/>
          <a:chOff x="0" y="0"/>
          <a:chExt cx="0" cy="0"/>
        </a:xfrm>
      </p:grpSpPr>
      <p:sp>
        <p:nvSpPr>
          <p:cNvPr id="6"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7"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8" name="Group 7"/>
          <p:cNvGrpSpPr/>
          <p:nvPr userDrawn="1"/>
        </p:nvGrpSpPr>
        <p:grpSpPr>
          <a:xfrm>
            <a:off x="672790" y="1337633"/>
            <a:ext cx="958482" cy="70548"/>
            <a:chOff x="1373786" y="1322305"/>
            <a:chExt cx="958482" cy="70548"/>
          </a:xfrm>
        </p:grpSpPr>
        <p:sp>
          <p:nvSpPr>
            <p:cNvPr id="9" name="Oval 8"/>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1" name="Oval 10"/>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2" name="Oval 11"/>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3" name="Oval 12"/>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14" name="Picture Placeholder 10"/>
          <p:cNvSpPr>
            <a:spLocks noGrp="1"/>
          </p:cNvSpPr>
          <p:nvPr>
            <p:ph type="pic" sz="quarter" idx="10"/>
          </p:nvPr>
        </p:nvSpPr>
        <p:spPr>
          <a:xfrm>
            <a:off x="1511300" y="1908175"/>
            <a:ext cx="1390650" cy="1392238"/>
          </a:xfrm>
          <a:prstGeom prst="ellipse">
            <a:avLst/>
          </a:prstGeom>
        </p:spPr>
        <p:txBody>
          <a:bodyPr/>
          <a:lstStyle/>
          <a:p>
            <a:endParaRPr lang="en-GB"/>
          </a:p>
        </p:txBody>
      </p:sp>
      <p:sp>
        <p:nvSpPr>
          <p:cNvPr id="15" name="Picture Placeholder 10"/>
          <p:cNvSpPr>
            <a:spLocks noGrp="1"/>
          </p:cNvSpPr>
          <p:nvPr>
            <p:ph type="pic" sz="quarter" idx="11"/>
          </p:nvPr>
        </p:nvSpPr>
        <p:spPr>
          <a:xfrm>
            <a:off x="4147623" y="1908175"/>
            <a:ext cx="1390650" cy="1392238"/>
          </a:xfrm>
          <a:prstGeom prst="ellipse">
            <a:avLst/>
          </a:prstGeom>
        </p:spPr>
        <p:txBody>
          <a:bodyPr/>
          <a:lstStyle/>
          <a:p>
            <a:endParaRPr lang="en-GB"/>
          </a:p>
        </p:txBody>
      </p:sp>
      <p:sp>
        <p:nvSpPr>
          <p:cNvPr id="16" name="Picture Placeholder 10"/>
          <p:cNvSpPr>
            <a:spLocks noGrp="1"/>
          </p:cNvSpPr>
          <p:nvPr>
            <p:ph type="pic" sz="quarter" idx="12"/>
          </p:nvPr>
        </p:nvSpPr>
        <p:spPr>
          <a:xfrm>
            <a:off x="6716169" y="1908175"/>
            <a:ext cx="1390650" cy="1392238"/>
          </a:xfrm>
          <a:prstGeom prst="ellipse">
            <a:avLst/>
          </a:prstGeom>
        </p:spPr>
        <p:txBody>
          <a:bodyPr/>
          <a:lstStyle/>
          <a:p>
            <a:endParaRPr lang="en-GB"/>
          </a:p>
        </p:txBody>
      </p:sp>
      <p:sp>
        <p:nvSpPr>
          <p:cNvPr id="17" name="Picture Placeholder 10"/>
          <p:cNvSpPr>
            <a:spLocks noGrp="1"/>
          </p:cNvSpPr>
          <p:nvPr>
            <p:ph type="pic" sz="quarter" idx="13"/>
          </p:nvPr>
        </p:nvSpPr>
        <p:spPr>
          <a:xfrm>
            <a:off x="9284715" y="1908175"/>
            <a:ext cx="1390650" cy="1392238"/>
          </a:xfrm>
          <a:prstGeom prst="ellipse">
            <a:avLst/>
          </a:prstGeom>
        </p:spPr>
        <p:txBody>
          <a:bodyPr/>
          <a:lstStyle/>
          <a:p>
            <a:endParaRPr lang="en-GB"/>
          </a:p>
        </p:txBody>
      </p:sp>
      <p:sp>
        <p:nvSpPr>
          <p:cNvPr id="2" name="Slide Number Placeholder 5">
            <a:extLst>
              <a:ext uri="{FF2B5EF4-FFF2-40B4-BE49-F238E27FC236}">
                <a16:creationId xmlns:a16="http://schemas.microsoft.com/office/drawing/2014/main" id="{0BD6F6E8-4EEC-FB13-7425-2896E4765EDD}"/>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23545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06">
    <p:spTree>
      <p:nvGrpSpPr>
        <p:cNvPr id="1" name=""/>
        <p:cNvGrpSpPr/>
        <p:nvPr/>
      </p:nvGrpSpPr>
      <p:grpSpPr>
        <a:xfrm>
          <a:off x="0" y="0"/>
          <a:ext cx="0" cy="0"/>
          <a:chOff x="0" y="0"/>
          <a:chExt cx="0" cy="0"/>
        </a:xfrm>
      </p:grpSpPr>
      <p:sp>
        <p:nvSpPr>
          <p:cNvPr id="6"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7"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8" name="Group 7"/>
          <p:cNvGrpSpPr/>
          <p:nvPr userDrawn="1"/>
        </p:nvGrpSpPr>
        <p:grpSpPr>
          <a:xfrm>
            <a:off x="672790" y="1337633"/>
            <a:ext cx="958482" cy="70548"/>
            <a:chOff x="1373786" y="1322305"/>
            <a:chExt cx="958482" cy="70548"/>
          </a:xfrm>
        </p:grpSpPr>
        <p:sp>
          <p:nvSpPr>
            <p:cNvPr id="9" name="Oval 8"/>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1" name="Oval 10"/>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2" name="Oval 11"/>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3" name="Oval 12"/>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14" name="Picture Placeholder 10"/>
          <p:cNvSpPr>
            <a:spLocks noGrp="1"/>
          </p:cNvSpPr>
          <p:nvPr>
            <p:ph type="pic" sz="quarter" idx="10"/>
          </p:nvPr>
        </p:nvSpPr>
        <p:spPr>
          <a:xfrm>
            <a:off x="2699649" y="2089023"/>
            <a:ext cx="1589086" cy="1589087"/>
          </a:xfrm>
          <a:prstGeom prst="ellipse">
            <a:avLst/>
          </a:prstGeom>
        </p:spPr>
        <p:txBody>
          <a:bodyPr/>
          <a:lstStyle/>
          <a:p>
            <a:endParaRPr lang="en-GB"/>
          </a:p>
        </p:txBody>
      </p:sp>
      <p:sp>
        <p:nvSpPr>
          <p:cNvPr id="15" name="Picture Placeholder 10"/>
          <p:cNvSpPr>
            <a:spLocks noGrp="1"/>
          </p:cNvSpPr>
          <p:nvPr>
            <p:ph type="pic" sz="quarter" idx="11"/>
          </p:nvPr>
        </p:nvSpPr>
        <p:spPr>
          <a:xfrm>
            <a:off x="7902793" y="2089023"/>
            <a:ext cx="1589086" cy="1589087"/>
          </a:xfrm>
          <a:prstGeom prst="ellipse">
            <a:avLst/>
          </a:prstGeom>
        </p:spPr>
        <p:txBody>
          <a:bodyPr/>
          <a:lstStyle/>
          <a:p>
            <a:endParaRPr lang="en-GB"/>
          </a:p>
        </p:txBody>
      </p:sp>
      <p:sp>
        <p:nvSpPr>
          <p:cNvPr id="16" name="Picture Placeholder 10"/>
          <p:cNvSpPr>
            <a:spLocks noGrp="1"/>
          </p:cNvSpPr>
          <p:nvPr>
            <p:ph type="pic" sz="quarter" idx="12"/>
          </p:nvPr>
        </p:nvSpPr>
        <p:spPr>
          <a:xfrm>
            <a:off x="5034643" y="1836058"/>
            <a:ext cx="2122242" cy="2122241"/>
          </a:xfrm>
          <a:prstGeom prst="ellipse">
            <a:avLst/>
          </a:prstGeom>
        </p:spPr>
        <p:txBody>
          <a:bodyPr/>
          <a:lstStyle/>
          <a:p>
            <a:endParaRPr lang="en-GB"/>
          </a:p>
        </p:txBody>
      </p:sp>
      <p:sp>
        <p:nvSpPr>
          <p:cNvPr id="2" name="Slide Number Placeholder 5">
            <a:extLst>
              <a:ext uri="{FF2B5EF4-FFF2-40B4-BE49-F238E27FC236}">
                <a16:creationId xmlns:a16="http://schemas.microsoft.com/office/drawing/2014/main" id="{5F2F4EA1-18AD-2970-FA03-7B629545B886}"/>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63461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50831161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1" r:id="rId3"/>
    <p:sldLayoutId id="2147483663" r:id="rId4"/>
    <p:sldLayoutId id="2147483662" r:id="rId5"/>
    <p:sldLayoutId id="2147483664" r:id="rId6"/>
    <p:sldLayoutId id="2147483668" r:id="rId7"/>
    <p:sldLayoutId id="2147483666" r:id="rId8"/>
    <p:sldLayoutId id="2147483667" r:id="rId9"/>
    <p:sldLayoutId id="2147483655" r:id="rId10"/>
    <p:sldLayoutId id="2147483658" r:id="rId11"/>
    <p:sldLayoutId id="2147483659" r:id="rId12"/>
    <p:sldLayoutId id="2147483670" r:id="rId13"/>
    <p:sldLayoutId id="2147483669" r:id="rId14"/>
    <p:sldLayoutId id="2147483665" r:id="rId15"/>
    <p:sldLayoutId id="2147483651" r:id="rId16"/>
    <p:sldLayoutId id="2147483656" r:id="rId17"/>
    <p:sldLayoutId id="2147483657" r:id="rId18"/>
    <p:sldLayoutId id="2147483650" r:id="rId19"/>
    <p:sldLayoutId id="2147483672" r:id="rId20"/>
    <p:sldLayoutId id="2147483673" r:id="rId21"/>
    <p:sldLayoutId id="2147483674" r:id="rId22"/>
    <p:sldLayoutId id="2147483675" r:id="rId23"/>
    <p:sldLayoutId id="2147483676" r:id="rId24"/>
    <p:sldLayoutId id="2147483677"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hyperlink" Target="https://www.linkedin.com/company/arkas-bunker/" TargetMode="External"/><Relationship Id="rId1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hyperlink" Target="https://www.instagram.com/arkasbunker/" TargetMode="External"/><Relationship Id="rId2" Type="http://schemas.openxmlformats.org/officeDocument/2006/relationships/image" Target="../media/image11.jpg"/><Relationship Id="rId16" Type="http://schemas.openxmlformats.org/officeDocument/2006/relationships/image" Target="../media/image20.png"/><Relationship Id="rId1" Type="http://schemas.openxmlformats.org/officeDocument/2006/relationships/slideLayout" Target="../slideLayouts/slideLayout25.xml"/><Relationship Id="rId6" Type="http://schemas.openxmlformats.org/officeDocument/2006/relationships/hyperlink" Target="http://www.arkasbunker.com/" TargetMode="External"/><Relationship Id="rId11" Type="http://schemas.openxmlformats.org/officeDocument/2006/relationships/image" Target="../media/image17.png"/><Relationship Id="rId5" Type="http://schemas.openxmlformats.org/officeDocument/2006/relationships/hyperlink" Target="mailto:arkasbunker@arkasbunker.com" TargetMode="External"/><Relationship Id="rId15" Type="http://schemas.openxmlformats.org/officeDocument/2006/relationships/hyperlink" Target="https://www.facebook.com/arkasbunker" TargetMode="External"/><Relationship Id="rId10"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BE4199ED-2FDC-454F-960C-0E8FBF94C3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6" b="7331"/>
          <a:stretch/>
        </p:blipFill>
        <p:spPr bwMode="auto">
          <a:xfrm>
            <a:off x="0" y="0"/>
            <a:ext cx="12198797" cy="6854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black text&#10;&#10;Description automatically generated">
            <a:extLst>
              <a:ext uri="{FF2B5EF4-FFF2-40B4-BE49-F238E27FC236}">
                <a16:creationId xmlns:a16="http://schemas.microsoft.com/office/drawing/2014/main" id="{17898EEF-32D3-4AD3-915B-F195EA29C0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242" y="1076400"/>
            <a:ext cx="4311868" cy="883008"/>
          </a:xfrm>
          <a:prstGeom prst="rect">
            <a:avLst/>
          </a:prstGeom>
          <a:noFill/>
          <a:ln>
            <a:noFill/>
          </a:ln>
        </p:spPr>
      </p:pic>
    </p:spTree>
    <p:extLst>
      <p:ext uri="{BB962C8B-B14F-4D97-AF65-F5344CB8AC3E}">
        <p14:creationId xmlns:p14="http://schemas.microsoft.com/office/powerpoint/2010/main" val="88113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E92D7C15-F6C8-4760-9BF8-9DFB7A4D92FF}"/>
              </a:ext>
            </a:extLst>
          </p:cNvPr>
          <p:cNvSpPr txBox="1">
            <a:spLocks/>
          </p:cNvSpPr>
          <p:nvPr/>
        </p:nvSpPr>
        <p:spPr>
          <a:xfrm>
            <a:off x="448180" y="1097756"/>
            <a:ext cx="4086807" cy="492127"/>
          </a:xfrm>
          <a:prstGeom prst="rect">
            <a:avLst/>
          </a:prstGeom>
        </p:spPr>
        <p:txBody>
          <a:bodyPr vert="horz" lIns="121917" tIns="60958" rIns="121917" bIns="60958"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dirty="0">
                <a:solidFill>
                  <a:srgbClr val="263376"/>
                </a:solidFill>
                <a:ea typeface="Segoe UI Black" pitchFamily="34" charset="0"/>
                <a:cs typeface="Segoe UI Semibold" panose="020B0702040204020203" pitchFamily="34" charset="0"/>
              </a:rPr>
              <a:t>THANK YOU</a:t>
            </a:r>
            <a:endParaRPr lang="en-US" sz="4400" dirty="0">
              <a:solidFill>
                <a:srgbClr val="263376"/>
              </a:solidFill>
              <a:ea typeface="Segoe UI Black" pitchFamily="34" charset="0"/>
              <a:cs typeface="Segoe UI Semibold" panose="020B0702040204020203" pitchFamily="34" charset="0"/>
            </a:endParaRPr>
          </a:p>
        </p:txBody>
      </p:sp>
      <p:sp>
        <p:nvSpPr>
          <p:cNvPr id="4" name="Freeform: Shape 3">
            <a:extLst>
              <a:ext uri="{FF2B5EF4-FFF2-40B4-BE49-F238E27FC236}">
                <a16:creationId xmlns:a16="http://schemas.microsoft.com/office/drawing/2014/main" id="{F9733F9D-ED17-1753-D208-0556CD226E7F}"/>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6" name="Picture 5" descr="A blue and black text&#10;&#10;Description automatically generated">
            <a:extLst>
              <a:ext uri="{FF2B5EF4-FFF2-40B4-BE49-F238E27FC236}">
                <a16:creationId xmlns:a16="http://schemas.microsoft.com/office/drawing/2014/main" id="{D8521E0F-B2FC-137B-FD36-F86CEB9DB4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274981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etin kutusu 15">
            <a:extLst>
              <a:ext uri="{FF2B5EF4-FFF2-40B4-BE49-F238E27FC236}">
                <a16:creationId xmlns:a16="http://schemas.microsoft.com/office/drawing/2014/main" id="{9B66A073-B025-3908-F2DB-1EBC3C5622EC}"/>
              </a:ext>
            </a:extLst>
          </p:cNvPr>
          <p:cNvSpPr txBox="1"/>
          <p:nvPr/>
        </p:nvSpPr>
        <p:spPr>
          <a:xfrm>
            <a:off x="479425" y="1303546"/>
            <a:ext cx="6551065" cy="5220403"/>
          </a:xfrm>
          <a:prstGeom prst="rect">
            <a:avLst/>
          </a:prstGeom>
          <a:noFill/>
        </p:spPr>
        <p:txBody>
          <a:bodyPr wrap="square" rtlCol="0">
            <a:spAutoFit/>
          </a:bodyPr>
          <a:lstStyle/>
          <a:p>
            <a:pPr algn="just">
              <a:lnSpc>
                <a:spcPct val="150000"/>
              </a:lnSpc>
            </a:pPr>
            <a:r>
              <a:rPr lang="en-US" sz="1400" dirty="0"/>
              <a:t>Operating since 2006, Arkas Bunker provides fast and reliable marine fuel supply services, built on the trust and quality associated with the Arkas brand. With a fleet of six double-hull tankers, all owned by the company and compliant with international standards, Arkas Bunker has supplied fuel to over 25,000 vessels to date. </a:t>
            </a:r>
          </a:p>
          <a:p>
            <a:pPr algn="just">
              <a:lnSpc>
                <a:spcPct val="150000"/>
              </a:lnSpc>
            </a:pPr>
            <a:endParaRPr lang="tr-TR" sz="1400" dirty="0"/>
          </a:p>
          <a:p>
            <a:pPr algn="just">
              <a:lnSpc>
                <a:spcPct val="150000"/>
              </a:lnSpc>
            </a:pPr>
            <a:r>
              <a:rPr lang="en-US" sz="1400" dirty="0"/>
              <a:t>As a pioneer in sustainability, Arkas Bunker is a member of the International Bunker Industry Association (IBIA) and is the first company in Türkiye to be awarded the International Sustainability and Carbon Certification (ISCC) in the marine fuels sector. The company also carried out Türkiye’s first biofuel supply.</a:t>
            </a:r>
            <a:endParaRPr lang="tr-TR" sz="1400" dirty="0"/>
          </a:p>
          <a:p>
            <a:pPr algn="just">
              <a:lnSpc>
                <a:spcPct val="150000"/>
              </a:lnSpc>
            </a:pPr>
            <a:endParaRPr lang="tr-TR" sz="1400" dirty="0"/>
          </a:p>
          <a:p>
            <a:pPr algn="just">
              <a:lnSpc>
                <a:spcPct val="150000"/>
              </a:lnSpc>
            </a:pPr>
            <a:r>
              <a:rPr lang="en-US" sz="1400" dirty="0"/>
              <a:t>Thanks to its strong collaborations and expert team, Arkas Bunker will continue to be your reliable partner in sustainable marine fuels, offering environmentally friendly services while prioritizing customer satisfaction, without compromising business ethics, and discipline.</a:t>
            </a:r>
          </a:p>
          <a:p>
            <a:pPr algn="just">
              <a:lnSpc>
                <a:spcPct val="150000"/>
              </a:lnSpc>
            </a:pPr>
            <a:endParaRPr lang="tr-TR" sz="1400" dirty="0"/>
          </a:p>
        </p:txBody>
      </p:sp>
      <p:pic>
        <p:nvPicPr>
          <p:cNvPr id="13" name="Picture Placeholder 4">
            <a:extLst>
              <a:ext uri="{FF2B5EF4-FFF2-40B4-BE49-F238E27FC236}">
                <a16:creationId xmlns:a16="http://schemas.microsoft.com/office/drawing/2014/main" id="{7A3E0C68-2EFA-5CFC-C02D-E9DBED56574B}"/>
              </a:ext>
            </a:extLst>
          </p:cNvPr>
          <p:cNvPicPr>
            <a:picLocks noChangeAspect="1"/>
          </p:cNvPicPr>
          <p:nvPr/>
        </p:nvPicPr>
        <p:blipFill>
          <a:blip r:embed="rId2">
            <a:extLst>
              <a:ext uri="{28A0092B-C50C-407E-A947-70E740481C1C}">
                <a14:useLocalDpi xmlns:a14="http://schemas.microsoft.com/office/drawing/2010/main" val="0"/>
              </a:ext>
            </a:extLst>
          </a:blip>
          <a:srcRect t="1441" b="1441"/>
          <a:stretch/>
        </p:blipFill>
        <p:spPr>
          <a:xfrm>
            <a:off x="7360693" y="1"/>
            <a:ext cx="4831306" cy="6858000"/>
          </a:xfrm>
          <a:prstGeom prst="rect">
            <a:avLst/>
          </a:prstGeom>
        </p:spPr>
      </p:pic>
      <p:sp>
        <p:nvSpPr>
          <p:cNvPr id="22" name="Freeform: Shape 21">
            <a:extLst>
              <a:ext uri="{FF2B5EF4-FFF2-40B4-BE49-F238E27FC236}">
                <a16:creationId xmlns:a16="http://schemas.microsoft.com/office/drawing/2014/main" id="{6402A837-5F15-F021-F15F-DD6F0CED18B2}"/>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23" name="Rectangle: Rounded Corners 22">
            <a:extLst>
              <a:ext uri="{FF2B5EF4-FFF2-40B4-BE49-F238E27FC236}">
                <a16:creationId xmlns:a16="http://schemas.microsoft.com/office/drawing/2014/main" id="{86A8D8D8-FA27-0032-22AD-1529181AAFDB}"/>
              </a:ext>
            </a:extLst>
          </p:cNvPr>
          <p:cNvSpPr/>
          <p:nvPr/>
        </p:nvSpPr>
        <p:spPr>
          <a:xfrm>
            <a:off x="7216909" y="2313244"/>
            <a:ext cx="281245" cy="2147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55DA4E0-368E-BE52-C07E-F97D7E308FB9}"/>
              </a:ext>
            </a:extLst>
          </p:cNvPr>
          <p:cNvSpPr txBox="1"/>
          <p:nvPr/>
        </p:nvSpPr>
        <p:spPr>
          <a:xfrm rot="16200000">
            <a:off x="6336274" y="3231216"/>
            <a:ext cx="1990911" cy="332848"/>
          </a:xfrm>
          <a:prstGeom prst="rect">
            <a:avLst/>
          </a:prstGeom>
          <a:noFill/>
        </p:spPr>
        <p:txBody>
          <a:bodyPr wrap="square" rtlCol="0" anchor="ctr">
            <a:spAutoFit/>
          </a:bodyPr>
          <a:lstStyle/>
          <a:p>
            <a:pPr algn="ctr">
              <a:lnSpc>
                <a:spcPct val="150000"/>
              </a:lnSpc>
            </a:pPr>
            <a:r>
              <a:rPr lang="tr-TR" sz="1200" dirty="0">
                <a:solidFill>
                  <a:schemeClr val="bg1"/>
                </a:solidFill>
                <a:ea typeface="Open Sans" panose="020B0606030504020204" pitchFamily="34" charset="0"/>
                <a:cs typeface="Open Sans" panose="020B0606030504020204" pitchFamily="34" charset="0"/>
              </a:rPr>
              <a:t>ABOUT US</a:t>
            </a:r>
            <a:endParaRPr lang="en-US" sz="1200" dirty="0">
              <a:solidFill>
                <a:schemeClr val="bg1"/>
              </a:solidFill>
              <a:ea typeface="Open Sans" panose="020B0606030504020204" pitchFamily="34" charset="0"/>
              <a:cs typeface="Open Sans" panose="020B0606030504020204" pitchFamily="34" charset="0"/>
            </a:endParaRPr>
          </a:p>
        </p:txBody>
      </p:sp>
      <p:sp>
        <p:nvSpPr>
          <p:cNvPr id="6" name="Title 21">
            <a:extLst>
              <a:ext uri="{FF2B5EF4-FFF2-40B4-BE49-F238E27FC236}">
                <a16:creationId xmlns:a16="http://schemas.microsoft.com/office/drawing/2014/main" id="{C2972B97-F1E8-275E-7CAB-5F8CC9E5D0B9}"/>
              </a:ext>
            </a:extLst>
          </p:cNvPr>
          <p:cNvSpPr txBox="1">
            <a:spLocks/>
          </p:cNvSpPr>
          <p:nvPr/>
        </p:nvSpPr>
        <p:spPr>
          <a:xfrm>
            <a:off x="363949" y="259292"/>
            <a:ext cx="6536523" cy="483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About Us</a:t>
            </a:r>
            <a:endParaRPr lang="en-GB" sz="3200" dirty="0"/>
          </a:p>
        </p:txBody>
      </p:sp>
      <p:grpSp>
        <p:nvGrpSpPr>
          <p:cNvPr id="14" name="Group 13">
            <a:extLst>
              <a:ext uri="{FF2B5EF4-FFF2-40B4-BE49-F238E27FC236}">
                <a16:creationId xmlns:a16="http://schemas.microsoft.com/office/drawing/2014/main" id="{A3A8F98C-22D1-71AA-6009-7CBD69A8D2C5}"/>
              </a:ext>
            </a:extLst>
          </p:cNvPr>
          <p:cNvGrpSpPr/>
          <p:nvPr/>
        </p:nvGrpSpPr>
        <p:grpSpPr>
          <a:xfrm>
            <a:off x="479425" y="960968"/>
            <a:ext cx="958482" cy="70548"/>
            <a:chOff x="1373786" y="1322305"/>
            <a:chExt cx="958482" cy="70548"/>
          </a:xfrm>
        </p:grpSpPr>
        <p:sp>
          <p:nvSpPr>
            <p:cNvPr id="15" name="Oval 14">
              <a:extLst>
                <a:ext uri="{FF2B5EF4-FFF2-40B4-BE49-F238E27FC236}">
                  <a16:creationId xmlns:a16="http://schemas.microsoft.com/office/drawing/2014/main" id="{548FBC04-E4CA-A728-D7BB-ADF31260E79C}"/>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 name="Oval 15">
              <a:extLst>
                <a:ext uri="{FF2B5EF4-FFF2-40B4-BE49-F238E27FC236}">
                  <a16:creationId xmlns:a16="http://schemas.microsoft.com/office/drawing/2014/main" id="{EAA03298-0883-A3F4-3B96-18404CEEC061}"/>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7" name="Oval 16">
              <a:extLst>
                <a:ext uri="{FF2B5EF4-FFF2-40B4-BE49-F238E27FC236}">
                  <a16:creationId xmlns:a16="http://schemas.microsoft.com/office/drawing/2014/main" id="{097FC096-07B4-6015-7A38-AFC54534B71A}"/>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8" name="Oval 17">
              <a:extLst>
                <a:ext uri="{FF2B5EF4-FFF2-40B4-BE49-F238E27FC236}">
                  <a16:creationId xmlns:a16="http://schemas.microsoft.com/office/drawing/2014/main" id="{8B93785C-F706-7622-A6C3-849AA8C90922}"/>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1" name="Oval 20">
              <a:extLst>
                <a:ext uri="{FF2B5EF4-FFF2-40B4-BE49-F238E27FC236}">
                  <a16:creationId xmlns:a16="http://schemas.microsoft.com/office/drawing/2014/main" id="{FF1679DB-29B0-1080-1817-308242DFE8B7}"/>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2" name="Picture 1" descr="A blue and black text&#10;&#10;Description automatically generated">
            <a:extLst>
              <a:ext uri="{FF2B5EF4-FFF2-40B4-BE49-F238E27FC236}">
                <a16:creationId xmlns:a16="http://schemas.microsoft.com/office/drawing/2014/main" id="{17898EEF-32D3-4AD3-915B-F195EA29C0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2312262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etin kutusu 15">
            <a:extLst>
              <a:ext uri="{FF2B5EF4-FFF2-40B4-BE49-F238E27FC236}">
                <a16:creationId xmlns:a16="http://schemas.microsoft.com/office/drawing/2014/main" id="{9B66A073-B025-3908-F2DB-1EBC3C5622EC}"/>
              </a:ext>
            </a:extLst>
          </p:cNvPr>
          <p:cNvSpPr txBox="1"/>
          <p:nvPr/>
        </p:nvSpPr>
        <p:spPr>
          <a:xfrm>
            <a:off x="718558" y="1463040"/>
            <a:ext cx="5755393" cy="3010504"/>
          </a:xfrm>
          <a:prstGeom prst="rect">
            <a:avLst/>
          </a:prstGeom>
          <a:noFill/>
        </p:spPr>
        <p:txBody>
          <a:bodyPr wrap="square" rtlCol="0">
            <a:spAutoFit/>
          </a:bodyPr>
          <a:lstStyle/>
          <a:p>
            <a:pPr algn="just">
              <a:lnSpc>
                <a:spcPct val="150000"/>
              </a:lnSpc>
            </a:pPr>
            <a:r>
              <a:rPr lang="en-US" sz="1200" dirty="0"/>
              <a:t>With its expertise and reliability, Arkas Bunker provides services at ports worldwide:</a:t>
            </a:r>
            <a:endParaRPr lang="tr-TR" sz="1200" dirty="0"/>
          </a:p>
          <a:p>
            <a:pPr algn="just">
              <a:lnSpc>
                <a:spcPct val="150000"/>
              </a:lnSpc>
            </a:pPr>
            <a:endParaRPr lang="en-US" sz="1200" dirty="0"/>
          </a:p>
          <a:p>
            <a:pPr marL="171450" indent="-171450" algn="just">
              <a:lnSpc>
                <a:spcPct val="150000"/>
              </a:lnSpc>
              <a:buFont typeface="Arial" panose="020B0604020202020204" pitchFamily="34" charset="0"/>
              <a:buChar char="•"/>
            </a:pPr>
            <a:r>
              <a:rPr lang="en-US" sz="1200" dirty="0"/>
              <a:t>Physical Marine Fuel Supply</a:t>
            </a:r>
          </a:p>
          <a:p>
            <a:pPr algn="just">
              <a:lnSpc>
                <a:spcPct val="150000"/>
              </a:lnSpc>
            </a:pPr>
            <a:r>
              <a:rPr lang="tr-TR" sz="1100" dirty="0"/>
              <a:t>        i.   </a:t>
            </a:r>
            <a:r>
              <a:rPr lang="tr-TR" sz="1100" dirty="0" err="1"/>
              <a:t>Fuel</a:t>
            </a:r>
            <a:r>
              <a:rPr lang="tr-TR" sz="1100" dirty="0"/>
              <a:t> </a:t>
            </a:r>
            <a:r>
              <a:rPr lang="tr-TR" sz="1100" dirty="0" err="1"/>
              <a:t>Oil</a:t>
            </a:r>
            <a:endParaRPr lang="tr-TR" sz="1100" dirty="0"/>
          </a:p>
          <a:p>
            <a:pPr algn="just">
              <a:lnSpc>
                <a:spcPct val="150000"/>
              </a:lnSpc>
            </a:pPr>
            <a:r>
              <a:rPr lang="tr-TR" sz="1100" dirty="0"/>
              <a:t>        ii.  Marine </a:t>
            </a:r>
            <a:r>
              <a:rPr lang="tr-TR" sz="1100" dirty="0" err="1"/>
              <a:t>Gas</a:t>
            </a:r>
            <a:r>
              <a:rPr lang="tr-TR" sz="1100" dirty="0"/>
              <a:t> </a:t>
            </a:r>
            <a:r>
              <a:rPr lang="tr-TR" sz="1100" dirty="0" err="1"/>
              <a:t>Oil</a:t>
            </a:r>
            <a:endParaRPr lang="tr-TR" sz="1100" dirty="0"/>
          </a:p>
          <a:p>
            <a:pPr algn="just">
              <a:lnSpc>
                <a:spcPct val="150000"/>
              </a:lnSpc>
            </a:pPr>
            <a:r>
              <a:rPr lang="tr-TR" sz="1100" dirty="0"/>
              <a:t>        iii. </a:t>
            </a:r>
            <a:r>
              <a:rPr lang="en-US" sz="1100" dirty="0"/>
              <a:t>Biofuels</a:t>
            </a:r>
            <a:endParaRPr lang="tr-TR" sz="1100" dirty="0"/>
          </a:p>
          <a:p>
            <a:pPr algn="just">
              <a:lnSpc>
                <a:spcPct val="150000"/>
              </a:lnSpc>
            </a:pPr>
            <a:endParaRPr lang="en-US" sz="1100" dirty="0"/>
          </a:p>
          <a:p>
            <a:pPr marL="171450" indent="-171450" algn="just">
              <a:lnSpc>
                <a:spcPct val="150000"/>
              </a:lnSpc>
              <a:buFont typeface="Arial" panose="020B0604020202020204" pitchFamily="34" charset="0"/>
              <a:buChar char="•"/>
            </a:pPr>
            <a:r>
              <a:rPr lang="en-US" sz="1200" dirty="0"/>
              <a:t>Lubricant and Fuel Supply Brokerage Services</a:t>
            </a:r>
            <a:endParaRPr lang="tr-TR" sz="1200" dirty="0"/>
          </a:p>
          <a:p>
            <a:pPr algn="just">
              <a:lnSpc>
                <a:spcPct val="150000"/>
              </a:lnSpc>
            </a:pPr>
            <a:endParaRPr lang="tr-TR" sz="1200" dirty="0"/>
          </a:p>
          <a:p>
            <a:pPr marL="171450" indent="-171450" algn="just">
              <a:lnSpc>
                <a:spcPct val="150000"/>
              </a:lnSpc>
              <a:buFont typeface="Arial" panose="020B0604020202020204" pitchFamily="34" charset="0"/>
              <a:buChar char="•"/>
            </a:pPr>
            <a:r>
              <a:rPr lang="en-US" sz="1200" dirty="0"/>
              <a:t>Vessel Chartering Services</a:t>
            </a:r>
          </a:p>
        </p:txBody>
      </p:sp>
      <p:pic>
        <p:nvPicPr>
          <p:cNvPr id="13" name="Picture Placeholder 4">
            <a:extLst>
              <a:ext uri="{FF2B5EF4-FFF2-40B4-BE49-F238E27FC236}">
                <a16:creationId xmlns:a16="http://schemas.microsoft.com/office/drawing/2014/main" id="{7A3E0C68-2EFA-5CFC-C02D-E9DBED56574B}"/>
              </a:ext>
            </a:extLst>
          </p:cNvPr>
          <p:cNvPicPr>
            <a:picLocks noChangeAspect="1"/>
          </p:cNvPicPr>
          <p:nvPr/>
        </p:nvPicPr>
        <p:blipFill>
          <a:blip r:embed="rId2">
            <a:extLst>
              <a:ext uri="{28A0092B-C50C-407E-A947-70E740481C1C}">
                <a14:useLocalDpi xmlns:a14="http://schemas.microsoft.com/office/drawing/2010/main" val="0"/>
              </a:ext>
            </a:extLst>
          </a:blip>
          <a:srcRect l="11" r="11"/>
          <a:stretch/>
        </p:blipFill>
        <p:spPr>
          <a:xfrm>
            <a:off x="7360693" y="1"/>
            <a:ext cx="4831306" cy="6858000"/>
          </a:xfrm>
          <a:prstGeom prst="rect">
            <a:avLst/>
          </a:prstGeom>
        </p:spPr>
      </p:pic>
      <p:sp>
        <p:nvSpPr>
          <p:cNvPr id="22" name="Freeform: Shape 21">
            <a:extLst>
              <a:ext uri="{FF2B5EF4-FFF2-40B4-BE49-F238E27FC236}">
                <a16:creationId xmlns:a16="http://schemas.microsoft.com/office/drawing/2014/main" id="{6402A837-5F15-F021-F15F-DD6F0CED18B2}"/>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23" name="Rectangle: Rounded Corners 22">
            <a:extLst>
              <a:ext uri="{FF2B5EF4-FFF2-40B4-BE49-F238E27FC236}">
                <a16:creationId xmlns:a16="http://schemas.microsoft.com/office/drawing/2014/main" id="{86A8D8D8-FA27-0032-22AD-1529181AAFDB}"/>
              </a:ext>
            </a:extLst>
          </p:cNvPr>
          <p:cNvSpPr/>
          <p:nvPr/>
        </p:nvSpPr>
        <p:spPr>
          <a:xfrm>
            <a:off x="7216909" y="2313244"/>
            <a:ext cx="281245" cy="2147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55DA4E0-368E-BE52-C07E-F97D7E308FB9}"/>
              </a:ext>
            </a:extLst>
          </p:cNvPr>
          <p:cNvSpPr txBox="1"/>
          <p:nvPr/>
        </p:nvSpPr>
        <p:spPr>
          <a:xfrm rot="16200000">
            <a:off x="6336274" y="3231216"/>
            <a:ext cx="1990911" cy="332848"/>
          </a:xfrm>
          <a:prstGeom prst="rect">
            <a:avLst/>
          </a:prstGeom>
          <a:noFill/>
        </p:spPr>
        <p:txBody>
          <a:bodyPr wrap="square" rtlCol="0" anchor="ctr">
            <a:spAutoFit/>
          </a:bodyPr>
          <a:lstStyle/>
          <a:p>
            <a:pPr algn="ctr">
              <a:lnSpc>
                <a:spcPct val="150000"/>
              </a:lnSpc>
            </a:pPr>
            <a:r>
              <a:rPr lang="tr-TR" sz="1200" dirty="0">
                <a:solidFill>
                  <a:schemeClr val="bg1"/>
                </a:solidFill>
                <a:ea typeface="Open Sans" panose="020B0606030504020204" pitchFamily="34" charset="0"/>
                <a:cs typeface="Open Sans" panose="020B0606030504020204" pitchFamily="34" charset="0"/>
              </a:rPr>
              <a:t>OUR SERVICES</a:t>
            </a:r>
            <a:endParaRPr lang="en-US" sz="1200" dirty="0">
              <a:solidFill>
                <a:schemeClr val="bg1"/>
              </a:solidFill>
              <a:ea typeface="Open Sans" panose="020B0606030504020204" pitchFamily="34" charset="0"/>
              <a:cs typeface="Open Sans" panose="020B0606030504020204" pitchFamily="34" charset="0"/>
            </a:endParaRPr>
          </a:p>
        </p:txBody>
      </p:sp>
      <p:sp>
        <p:nvSpPr>
          <p:cNvPr id="6" name="Title 21">
            <a:extLst>
              <a:ext uri="{FF2B5EF4-FFF2-40B4-BE49-F238E27FC236}">
                <a16:creationId xmlns:a16="http://schemas.microsoft.com/office/drawing/2014/main" id="{C2972B97-F1E8-275E-7CAB-5F8CC9E5D0B9}"/>
              </a:ext>
            </a:extLst>
          </p:cNvPr>
          <p:cNvSpPr txBox="1">
            <a:spLocks/>
          </p:cNvSpPr>
          <p:nvPr/>
        </p:nvSpPr>
        <p:spPr>
          <a:xfrm>
            <a:off x="363949" y="259292"/>
            <a:ext cx="6536523" cy="483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Our Services</a:t>
            </a:r>
          </a:p>
        </p:txBody>
      </p:sp>
      <p:grpSp>
        <p:nvGrpSpPr>
          <p:cNvPr id="14" name="Group 13">
            <a:extLst>
              <a:ext uri="{FF2B5EF4-FFF2-40B4-BE49-F238E27FC236}">
                <a16:creationId xmlns:a16="http://schemas.microsoft.com/office/drawing/2014/main" id="{A3A8F98C-22D1-71AA-6009-7CBD69A8D2C5}"/>
              </a:ext>
            </a:extLst>
          </p:cNvPr>
          <p:cNvGrpSpPr/>
          <p:nvPr/>
        </p:nvGrpSpPr>
        <p:grpSpPr>
          <a:xfrm>
            <a:off x="479425" y="960968"/>
            <a:ext cx="958482" cy="70548"/>
            <a:chOff x="1373786" y="1322305"/>
            <a:chExt cx="958482" cy="70548"/>
          </a:xfrm>
        </p:grpSpPr>
        <p:sp>
          <p:nvSpPr>
            <p:cNvPr id="15" name="Oval 14">
              <a:extLst>
                <a:ext uri="{FF2B5EF4-FFF2-40B4-BE49-F238E27FC236}">
                  <a16:creationId xmlns:a16="http://schemas.microsoft.com/office/drawing/2014/main" id="{548FBC04-E4CA-A728-D7BB-ADF31260E79C}"/>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 name="Oval 15">
              <a:extLst>
                <a:ext uri="{FF2B5EF4-FFF2-40B4-BE49-F238E27FC236}">
                  <a16:creationId xmlns:a16="http://schemas.microsoft.com/office/drawing/2014/main" id="{EAA03298-0883-A3F4-3B96-18404CEEC061}"/>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7" name="Oval 16">
              <a:extLst>
                <a:ext uri="{FF2B5EF4-FFF2-40B4-BE49-F238E27FC236}">
                  <a16:creationId xmlns:a16="http://schemas.microsoft.com/office/drawing/2014/main" id="{097FC096-07B4-6015-7A38-AFC54534B71A}"/>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8" name="Oval 17">
              <a:extLst>
                <a:ext uri="{FF2B5EF4-FFF2-40B4-BE49-F238E27FC236}">
                  <a16:creationId xmlns:a16="http://schemas.microsoft.com/office/drawing/2014/main" id="{8B93785C-F706-7622-A6C3-849AA8C90922}"/>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1" name="Oval 20">
              <a:extLst>
                <a:ext uri="{FF2B5EF4-FFF2-40B4-BE49-F238E27FC236}">
                  <a16:creationId xmlns:a16="http://schemas.microsoft.com/office/drawing/2014/main" id="{FF1679DB-29B0-1080-1817-308242DFE8B7}"/>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3" name="Picture 2" descr="A blue and black text&#10;&#10;Description automatically generated">
            <a:extLst>
              <a:ext uri="{FF2B5EF4-FFF2-40B4-BE49-F238E27FC236}">
                <a16:creationId xmlns:a16="http://schemas.microsoft.com/office/drawing/2014/main" id="{9FC8AED6-0564-C3AE-32FB-605ABD2B2C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3748462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Supply Points</a:t>
            </a:r>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5" name="Resim 3">
            <a:extLst>
              <a:ext uri="{FF2B5EF4-FFF2-40B4-BE49-F238E27FC236}">
                <a16:creationId xmlns:a16="http://schemas.microsoft.com/office/drawing/2014/main" id="{0CE4C5AD-856C-824F-6B2E-A9B7BCD5B249}"/>
              </a:ext>
            </a:extLst>
          </p:cNvPr>
          <p:cNvPicPr>
            <a:picLocks noChangeAspect="1"/>
          </p:cNvPicPr>
          <p:nvPr/>
        </p:nvPicPr>
        <p:blipFill>
          <a:blip r:embed="rId2">
            <a:extLst>
              <a:ext uri="{28A0092B-C50C-407E-A947-70E740481C1C}">
                <a14:useLocalDpi xmlns:a14="http://schemas.microsoft.com/office/drawing/2010/main" val="0"/>
              </a:ext>
            </a:extLst>
          </a:blip>
          <a:srcRect t="8884" b="8884"/>
          <a:stretch/>
        </p:blipFill>
        <p:spPr>
          <a:xfrm>
            <a:off x="285573" y="1624609"/>
            <a:ext cx="8638972" cy="4133309"/>
          </a:xfrm>
          <a:prstGeom prst="rect">
            <a:avLst/>
          </a:prstGeom>
        </p:spPr>
      </p:pic>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6" name="Picture 5" descr="A blue and black text&#10;&#10;Description automatically generated">
            <a:extLst>
              <a:ext uri="{FF2B5EF4-FFF2-40B4-BE49-F238E27FC236}">
                <a16:creationId xmlns:a16="http://schemas.microsoft.com/office/drawing/2014/main" id="{9B085C5E-5053-FC36-9EB7-3BC29B44DD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
        <p:nvSpPr>
          <p:cNvPr id="2" name="Rectangle 1">
            <a:extLst>
              <a:ext uri="{FF2B5EF4-FFF2-40B4-BE49-F238E27FC236}">
                <a16:creationId xmlns:a16="http://schemas.microsoft.com/office/drawing/2014/main" id="{0A1CC1DF-3603-21C9-77C6-61AF24D85034}"/>
              </a:ext>
            </a:extLst>
          </p:cNvPr>
          <p:cNvSpPr/>
          <p:nvPr/>
        </p:nvSpPr>
        <p:spPr>
          <a:xfrm>
            <a:off x="1177799" y="2712855"/>
            <a:ext cx="6528816" cy="9784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solidFill>
                  <a:srgbClr val="FDFEFE"/>
                </a:solidFill>
              </a:rPr>
              <a:t>TÜRKİYE</a:t>
            </a:r>
          </a:p>
        </p:txBody>
      </p:sp>
      <p:sp>
        <p:nvSpPr>
          <p:cNvPr id="7" name="Metin kutusu 15">
            <a:extLst>
              <a:ext uri="{FF2B5EF4-FFF2-40B4-BE49-F238E27FC236}">
                <a16:creationId xmlns:a16="http://schemas.microsoft.com/office/drawing/2014/main" id="{9CBA8029-1FB0-96E8-A161-7F2FB9718ABA}"/>
              </a:ext>
            </a:extLst>
          </p:cNvPr>
          <p:cNvSpPr txBox="1"/>
          <p:nvPr/>
        </p:nvSpPr>
        <p:spPr>
          <a:xfrm>
            <a:off x="9226466" y="1633753"/>
            <a:ext cx="2555045" cy="3325206"/>
          </a:xfrm>
          <a:prstGeom prst="rect">
            <a:avLst/>
          </a:prstGeom>
          <a:noFill/>
        </p:spPr>
        <p:txBody>
          <a:bodyPr wrap="square" rtlCol="0">
            <a:spAutoFit/>
          </a:bodyPr>
          <a:lstStyle/>
          <a:p>
            <a:pPr algn="just">
              <a:lnSpc>
                <a:spcPct val="150000"/>
              </a:lnSpc>
            </a:pPr>
            <a:r>
              <a:rPr lang="en-US" sz="1450" dirty="0"/>
              <a:t>As a physical supplier, we provide top-quality service to vessels using our own double-hull tankers that meet international standards</a:t>
            </a:r>
            <a:endParaRPr lang="tr-TR" sz="1450" dirty="0"/>
          </a:p>
          <a:p>
            <a:pPr algn="just">
              <a:lnSpc>
                <a:spcPct val="150000"/>
              </a:lnSpc>
            </a:pPr>
            <a:endParaRPr lang="tr-TR" sz="1450" dirty="0"/>
          </a:p>
          <a:p>
            <a:pPr algn="just">
              <a:lnSpc>
                <a:spcPct val="150000"/>
              </a:lnSpc>
            </a:pPr>
            <a:r>
              <a:rPr lang="en-US" sz="1450" dirty="0"/>
              <a:t>Moreover, we supply fuels via trucks at all Turkish ports.</a:t>
            </a:r>
            <a:endParaRPr lang="tr-TR" sz="1450" dirty="0"/>
          </a:p>
          <a:p>
            <a:pPr algn="just">
              <a:lnSpc>
                <a:spcPct val="150000"/>
              </a:lnSpc>
            </a:pPr>
            <a:endParaRPr lang="tr-TR" sz="1450" dirty="0"/>
          </a:p>
          <a:p>
            <a:pPr algn="just">
              <a:lnSpc>
                <a:spcPct val="150000"/>
              </a:lnSpc>
            </a:pPr>
            <a:endParaRPr lang="tr-TR" sz="1100" dirty="0"/>
          </a:p>
        </p:txBody>
      </p:sp>
    </p:spTree>
    <p:extLst>
      <p:ext uri="{BB962C8B-B14F-4D97-AF65-F5344CB8AC3E}">
        <p14:creationId xmlns:p14="http://schemas.microsoft.com/office/powerpoint/2010/main" val="85286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Our Fleet</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6" name="Picture 5" descr="A collage of different ships&#10;&#10;Description automatically generated">
            <a:extLst>
              <a:ext uri="{FF2B5EF4-FFF2-40B4-BE49-F238E27FC236}">
                <a16:creationId xmlns:a16="http://schemas.microsoft.com/office/drawing/2014/main" id="{F61B6A9B-AA26-AE20-9812-ED79EB93C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25" y="2221383"/>
            <a:ext cx="11053763" cy="4162535"/>
          </a:xfrm>
          <a:prstGeom prst="rect">
            <a:avLst/>
          </a:prstGeom>
        </p:spPr>
      </p:pic>
      <p:pic>
        <p:nvPicPr>
          <p:cNvPr id="2" name="Picture 1" descr="A blue and black text&#10;&#10;Description automatically generated">
            <a:extLst>
              <a:ext uri="{FF2B5EF4-FFF2-40B4-BE49-F238E27FC236}">
                <a16:creationId xmlns:a16="http://schemas.microsoft.com/office/drawing/2014/main" id="{AE35A79E-6AD6-DBE1-B89E-1D73F8B1C5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
        <p:nvSpPr>
          <p:cNvPr id="5" name="Metin kutusu 15">
            <a:extLst>
              <a:ext uri="{FF2B5EF4-FFF2-40B4-BE49-F238E27FC236}">
                <a16:creationId xmlns:a16="http://schemas.microsoft.com/office/drawing/2014/main" id="{3544EA00-82F1-A40A-5D50-FAF25BA3AF6F}"/>
              </a:ext>
            </a:extLst>
          </p:cNvPr>
          <p:cNvSpPr txBox="1"/>
          <p:nvPr/>
        </p:nvSpPr>
        <p:spPr>
          <a:xfrm>
            <a:off x="479425" y="1149011"/>
            <a:ext cx="11206607" cy="954877"/>
          </a:xfrm>
          <a:prstGeom prst="rect">
            <a:avLst/>
          </a:prstGeom>
          <a:noFill/>
        </p:spPr>
        <p:txBody>
          <a:bodyPr wrap="square" rtlCol="0">
            <a:spAutoFit/>
          </a:bodyPr>
          <a:lstStyle/>
          <a:p>
            <a:pPr algn="just">
              <a:lnSpc>
                <a:spcPct val="150000"/>
              </a:lnSpc>
            </a:pPr>
            <a:r>
              <a:rPr lang="en-US" sz="2000" dirty="0"/>
              <a:t>From 2006 until today, we have successfully </a:t>
            </a:r>
            <a:r>
              <a:rPr lang="tr-TR" sz="2000" dirty="0" err="1"/>
              <a:t>supplied</a:t>
            </a:r>
            <a:r>
              <a:rPr lang="tr-TR" sz="2000" dirty="0"/>
              <a:t> </a:t>
            </a:r>
            <a:r>
              <a:rPr lang="en-US" sz="2000" dirty="0"/>
              <a:t>6.4 million tons</a:t>
            </a:r>
            <a:r>
              <a:rPr lang="tr-TR" sz="2000" dirty="0"/>
              <a:t> of </a:t>
            </a:r>
            <a:r>
              <a:rPr lang="en-US" sz="2000" dirty="0"/>
              <a:t>fuels </a:t>
            </a:r>
            <a:r>
              <a:rPr lang="tr-TR" sz="2000" dirty="0" err="1"/>
              <a:t>to</a:t>
            </a:r>
            <a:r>
              <a:rPr lang="tr-TR" sz="2000" dirty="0"/>
              <a:t> </a:t>
            </a:r>
            <a:r>
              <a:rPr lang="en-US" sz="2000" dirty="0"/>
              <a:t>over 25 thousand </a:t>
            </a:r>
            <a:r>
              <a:rPr lang="tr-TR" sz="2000" dirty="0" err="1"/>
              <a:t>vessels</a:t>
            </a:r>
            <a:r>
              <a:rPr lang="en-US" sz="2000" dirty="0"/>
              <a:t>.</a:t>
            </a:r>
          </a:p>
        </p:txBody>
      </p:sp>
      <p:sp>
        <p:nvSpPr>
          <p:cNvPr id="4" name="Rectangle 3">
            <a:extLst>
              <a:ext uri="{FF2B5EF4-FFF2-40B4-BE49-F238E27FC236}">
                <a16:creationId xmlns:a16="http://schemas.microsoft.com/office/drawing/2014/main" id="{C1B3024C-590D-8C0E-4DCD-85D8AA383E5B}"/>
              </a:ext>
            </a:extLst>
          </p:cNvPr>
          <p:cNvSpPr/>
          <p:nvPr/>
        </p:nvSpPr>
        <p:spPr>
          <a:xfrm>
            <a:off x="525144" y="2252410"/>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err="1">
              <a:solidFill>
                <a:srgbClr val="00247D"/>
              </a:solidFill>
            </a:endParaRPr>
          </a:p>
          <a:p>
            <a:pPr algn="ctr"/>
            <a:endParaRPr lang="tr-TR" dirty="0" err="1">
              <a:solidFill>
                <a:srgbClr val="00247D"/>
              </a:solidFill>
            </a:endParaRPr>
          </a:p>
          <a:p>
            <a:pPr algn="ctr"/>
            <a:r>
              <a:rPr lang="tr-TR" dirty="0">
                <a:solidFill>
                  <a:schemeClr val="bg1"/>
                </a:solidFill>
              </a:rPr>
              <a:t>4139 DWT</a:t>
            </a:r>
          </a:p>
        </p:txBody>
      </p:sp>
      <p:sp>
        <p:nvSpPr>
          <p:cNvPr id="7" name="Rectangle 6">
            <a:extLst>
              <a:ext uri="{FF2B5EF4-FFF2-40B4-BE49-F238E27FC236}">
                <a16:creationId xmlns:a16="http://schemas.microsoft.com/office/drawing/2014/main" id="{B50545D3-1D0B-C752-78AC-9E606F09FC2C}"/>
              </a:ext>
            </a:extLst>
          </p:cNvPr>
          <p:cNvSpPr/>
          <p:nvPr/>
        </p:nvSpPr>
        <p:spPr>
          <a:xfrm>
            <a:off x="4330350" y="2267650"/>
            <a:ext cx="3351911" cy="1828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bg1"/>
              </a:solidFill>
            </a:endParaRPr>
          </a:p>
          <a:p>
            <a:pPr algn="ctr"/>
            <a:endParaRPr lang="tr-TR" dirty="0">
              <a:solidFill>
                <a:schemeClr val="bg1"/>
              </a:solidFill>
            </a:endParaRPr>
          </a:p>
          <a:p>
            <a:pPr algn="ctr"/>
            <a:r>
              <a:rPr lang="tr-TR" dirty="0">
                <a:solidFill>
                  <a:schemeClr val="bg1"/>
                </a:solidFill>
              </a:rPr>
              <a:t>3799 DWT</a:t>
            </a:r>
          </a:p>
        </p:txBody>
      </p:sp>
      <p:sp>
        <p:nvSpPr>
          <p:cNvPr id="8" name="Rectangle 7">
            <a:extLst>
              <a:ext uri="{FF2B5EF4-FFF2-40B4-BE49-F238E27FC236}">
                <a16:creationId xmlns:a16="http://schemas.microsoft.com/office/drawing/2014/main" id="{062B9BEF-6B7A-E3C6-A6C5-A810631B9920}"/>
              </a:ext>
            </a:extLst>
          </p:cNvPr>
          <p:cNvSpPr/>
          <p:nvPr/>
        </p:nvSpPr>
        <p:spPr>
          <a:xfrm>
            <a:off x="514172" y="4546706"/>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bg1"/>
              </a:solidFill>
            </a:endParaRPr>
          </a:p>
          <a:p>
            <a:pPr algn="ctr"/>
            <a:endParaRPr lang="tr-TR" dirty="0">
              <a:solidFill>
                <a:schemeClr val="bg1"/>
              </a:solidFill>
            </a:endParaRPr>
          </a:p>
          <a:p>
            <a:pPr algn="ctr"/>
            <a:r>
              <a:rPr lang="tr-TR" dirty="0">
                <a:solidFill>
                  <a:schemeClr val="bg1"/>
                </a:solidFill>
              </a:rPr>
              <a:t>1763 DWT</a:t>
            </a:r>
          </a:p>
        </p:txBody>
      </p:sp>
      <p:sp>
        <p:nvSpPr>
          <p:cNvPr id="9" name="Rectangle 8">
            <a:extLst>
              <a:ext uri="{FF2B5EF4-FFF2-40B4-BE49-F238E27FC236}">
                <a16:creationId xmlns:a16="http://schemas.microsoft.com/office/drawing/2014/main" id="{0DE7E07A-E19C-C0B0-E1F8-F585570DBAD7}"/>
              </a:ext>
            </a:extLst>
          </p:cNvPr>
          <p:cNvSpPr/>
          <p:nvPr/>
        </p:nvSpPr>
        <p:spPr>
          <a:xfrm>
            <a:off x="4330349" y="4546706"/>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247D"/>
              </a:solidFill>
            </a:endParaRPr>
          </a:p>
          <a:p>
            <a:pPr algn="ctr"/>
            <a:endParaRPr lang="tr-TR" dirty="0">
              <a:solidFill>
                <a:schemeClr val="bg1"/>
              </a:solidFill>
            </a:endParaRPr>
          </a:p>
          <a:p>
            <a:pPr algn="ctr"/>
            <a:r>
              <a:rPr lang="tr-TR" dirty="0">
                <a:solidFill>
                  <a:schemeClr val="bg1"/>
                </a:solidFill>
              </a:rPr>
              <a:t>1646 DWT</a:t>
            </a:r>
          </a:p>
        </p:txBody>
      </p:sp>
      <p:sp>
        <p:nvSpPr>
          <p:cNvPr id="10" name="Rectangle 9">
            <a:extLst>
              <a:ext uri="{FF2B5EF4-FFF2-40B4-BE49-F238E27FC236}">
                <a16:creationId xmlns:a16="http://schemas.microsoft.com/office/drawing/2014/main" id="{72978B56-4361-F292-1070-7DB8748425D3}"/>
              </a:ext>
            </a:extLst>
          </p:cNvPr>
          <p:cNvSpPr/>
          <p:nvPr/>
        </p:nvSpPr>
        <p:spPr>
          <a:xfrm>
            <a:off x="8071548" y="2280864"/>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247D"/>
              </a:solidFill>
            </a:endParaRPr>
          </a:p>
          <a:p>
            <a:pPr algn="ctr"/>
            <a:endParaRPr lang="tr-TR" dirty="0">
              <a:solidFill>
                <a:srgbClr val="00247D"/>
              </a:solidFill>
            </a:endParaRPr>
          </a:p>
          <a:p>
            <a:pPr algn="ctr"/>
            <a:endParaRPr lang="tr-TR" dirty="0">
              <a:solidFill>
                <a:schemeClr val="bg1"/>
              </a:solidFill>
            </a:endParaRPr>
          </a:p>
          <a:p>
            <a:pPr algn="ctr"/>
            <a:r>
              <a:rPr lang="tr-TR" dirty="0">
                <a:solidFill>
                  <a:schemeClr val="bg1"/>
                </a:solidFill>
              </a:rPr>
              <a:t>1770 DWT</a:t>
            </a:r>
          </a:p>
          <a:p>
            <a:pPr algn="ctr"/>
            <a:endParaRPr lang="tr-TR" dirty="0">
              <a:solidFill>
                <a:srgbClr val="00247D"/>
              </a:solidFill>
            </a:endParaRPr>
          </a:p>
        </p:txBody>
      </p:sp>
      <p:sp>
        <p:nvSpPr>
          <p:cNvPr id="11" name="Rectangle 10">
            <a:extLst>
              <a:ext uri="{FF2B5EF4-FFF2-40B4-BE49-F238E27FC236}">
                <a16:creationId xmlns:a16="http://schemas.microsoft.com/office/drawing/2014/main" id="{0635D9B3-7537-21DB-03A3-5FB054AE61BE}"/>
              </a:ext>
            </a:extLst>
          </p:cNvPr>
          <p:cNvSpPr/>
          <p:nvPr/>
        </p:nvSpPr>
        <p:spPr>
          <a:xfrm>
            <a:off x="8146526" y="4546706"/>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247D"/>
              </a:solidFill>
            </a:endParaRPr>
          </a:p>
          <a:p>
            <a:pPr algn="ctr"/>
            <a:endParaRPr lang="tr-TR" dirty="0">
              <a:solidFill>
                <a:schemeClr val="bg1"/>
              </a:solidFill>
            </a:endParaRPr>
          </a:p>
          <a:p>
            <a:pPr algn="ctr"/>
            <a:r>
              <a:rPr lang="tr-TR" dirty="0">
                <a:solidFill>
                  <a:schemeClr val="bg1"/>
                </a:solidFill>
              </a:rPr>
              <a:t>1634 DWT</a:t>
            </a:r>
          </a:p>
        </p:txBody>
      </p:sp>
    </p:spTree>
    <p:extLst>
      <p:ext uri="{BB962C8B-B14F-4D97-AF65-F5344CB8AC3E}">
        <p14:creationId xmlns:p14="http://schemas.microsoft.com/office/powerpoint/2010/main" val="374057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Sustainability</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6" name="Metin kutusu 15">
            <a:extLst>
              <a:ext uri="{FF2B5EF4-FFF2-40B4-BE49-F238E27FC236}">
                <a16:creationId xmlns:a16="http://schemas.microsoft.com/office/drawing/2014/main" id="{8AF078D4-79D0-84B6-7F78-7F06A3BC2F90}"/>
              </a:ext>
            </a:extLst>
          </p:cNvPr>
          <p:cNvSpPr txBox="1"/>
          <p:nvPr/>
        </p:nvSpPr>
        <p:spPr>
          <a:xfrm>
            <a:off x="5894832" y="1296384"/>
            <a:ext cx="5748248" cy="3927742"/>
          </a:xfrm>
          <a:prstGeom prst="rect">
            <a:avLst/>
          </a:prstGeom>
          <a:noFill/>
        </p:spPr>
        <p:txBody>
          <a:bodyPr wrap="square" rtlCol="0">
            <a:spAutoFit/>
          </a:bodyPr>
          <a:lstStyle/>
          <a:p>
            <a:pPr algn="just">
              <a:lnSpc>
                <a:spcPct val="150000"/>
              </a:lnSpc>
            </a:pPr>
            <a:r>
              <a:rPr lang="en-US" sz="1400" dirty="0"/>
              <a:t>In the broadest sense, sustainability refers to the ability to maintain and support a process consistently over time. Sustainability aims to prevent the exhaustion of natural and physical resources and thus ensure they stay available in the long term.</a:t>
            </a:r>
          </a:p>
          <a:p>
            <a:pPr marL="171450" indent="-171450" algn="just">
              <a:lnSpc>
                <a:spcPct val="150000"/>
              </a:lnSpc>
              <a:buFont typeface="Arial" panose="020B0604020202020204" pitchFamily="34" charset="0"/>
              <a:buChar char="•"/>
            </a:pPr>
            <a:r>
              <a:rPr lang="en-US" sz="1400" dirty="0"/>
              <a:t>Sustainability is the ability to maintain or support a process in time. </a:t>
            </a:r>
          </a:p>
          <a:p>
            <a:pPr marL="171450" indent="-171450" algn="just">
              <a:lnSpc>
                <a:spcPct val="150000"/>
              </a:lnSpc>
              <a:buFont typeface="Arial" panose="020B0604020202020204" pitchFamily="34" charset="0"/>
              <a:buChar char="•"/>
            </a:pPr>
            <a:r>
              <a:rPr lang="en-US" sz="1400" dirty="0"/>
              <a:t>Sustainability is commonly divided into three key concepts: economic, environmental and social. </a:t>
            </a:r>
          </a:p>
          <a:p>
            <a:pPr marL="171450" indent="-171450" algn="just">
              <a:lnSpc>
                <a:spcPct val="150000"/>
              </a:lnSpc>
              <a:buFont typeface="Arial" panose="020B0604020202020204" pitchFamily="34" charset="0"/>
              <a:buChar char="•"/>
            </a:pPr>
            <a:r>
              <a:rPr lang="en-US" sz="1400" dirty="0"/>
              <a:t>Many businesses and governments are committed to sustainable goals such as reducing environmental footprints and protecting resources.  </a:t>
            </a:r>
          </a:p>
          <a:p>
            <a:pPr marL="171450" indent="-171450" algn="just">
              <a:lnSpc>
                <a:spcPct val="150000"/>
              </a:lnSpc>
              <a:buFont typeface="Arial" panose="020B0604020202020204" pitchFamily="34" charset="0"/>
              <a:buChar char="•"/>
            </a:pPr>
            <a:r>
              <a:rPr lang="en-US" sz="1400" dirty="0"/>
              <a:t>Some investors embrace sustainability investments known as «green investments». </a:t>
            </a:r>
          </a:p>
        </p:txBody>
      </p:sp>
      <p:pic>
        <p:nvPicPr>
          <p:cNvPr id="2" name="Picture 1" descr="A blue and black text&#10;&#10;Description automatically generated">
            <a:extLst>
              <a:ext uri="{FF2B5EF4-FFF2-40B4-BE49-F238E27FC236}">
                <a16:creationId xmlns:a16="http://schemas.microsoft.com/office/drawing/2014/main" id="{22736A10-CBEF-08E7-2896-7BD7A00D71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pic>
        <p:nvPicPr>
          <p:cNvPr id="5" name="Picture 4" descr="A diagram of different types of circles&#10;&#10;Description automatically generated with medium confidence">
            <a:extLst>
              <a:ext uri="{FF2B5EF4-FFF2-40B4-BE49-F238E27FC236}">
                <a16:creationId xmlns:a16="http://schemas.microsoft.com/office/drawing/2014/main" id="{2E97CACC-2B72-E678-AA31-C86CFB398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 y="1305528"/>
            <a:ext cx="4901184" cy="4901184"/>
          </a:xfrm>
          <a:prstGeom prst="rect">
            <a:avLst/>
          </a:prstGeom>
        </p:spPr>
      </p:pic>
      <p:sp>
        <p:nvSpPr>
          <p:cNvPr id="7" name="Rectangle 6">
            <a:extLst>
              <a:ext uri="{FF2B5EF4-FFF2-40B4-BE49-F238E27FC236}">
                <a16:creationId xmlns:a16="http://schemas.microsoft.com/office/drawing/2014/main" id="{71BF1B9A-EA1C-0B88-F840-B7F13E264048}"/>
              </a:ext>
            </a:extLst>
          </p:cNvPr>
          <p:cNvSpPr/>
          <p:nvPr/>
        </p:nvSpPr>
        <p:spPr>
          <a:xfrm>
            <a:off x="3118104" y="2322576"/>
            <a:ext cx="841248" cy="446102"/>
          </a:xfrm>
          <a:prstGeom prst="rect">
            <a:avLst/>
          </a:prstGeom>
          <a:solidFill>
            <a:srgbClr val="A7A6A7"/>
          </a:solidFill>
          <a:ln>
            <a:solidFill>
              <a:srgbClr val="A7A6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SOCIAL</a:t>
            </a:r>
          </a:p>
        </p:txBody>
      </p:sp>
      <p:sp>
        <p:nvSpPr>
          <p:cNvPr id="8" name="Rectangle 7">
            <a:extLst>
              <a:ext uri="{FF2B5EF4-FFF2-40B4-BE49-F238E27FC236}">
                <a16:creationId xmlns:a16="http://schemas.microsoft.com/office/drawing/2014/main" id="{7E470AE4-DF90-BA5B-8922-E7A7362DDFF4}"/>
              </a:ext>
            </a:extLst>
          </p:cNvPr>
          <p:cNvSpPr/>
          <p:nvPr/>
        </p:nvSpPr>
        <p:spPr>
          <a:xfrm>
            <a:off x="980984" y="5039449"/>
            <a:ext cx="1389141" cy="493630"/>
          </a:xfrm>
          <a:prstGeom prst="rect">
            <a:avLst/>
          </a:prstGeom>
          <a:solidFill>
            <a:srgbClr val="A0FF76"/>
          </a:solidFill>
          <a:ln>
            <a:solidFill>
              <a:srgbClr val="A0FF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ENVIRONMENT</a:t>
            </a:r>
          </a:p>
        </p:txBody>
      </p:sp>
      <p:sp>
        <p:nvSpPr>
          <p:cNvPr id="10" name="Rectangle 9">
            <a:extLst>
              <a:ext uri="{FF2B5EF4-FFF2-40B4-BE49-F238E27FC236}">
                <a16:creationId xmlns:a16="http://schemas.microsoft.com/office/drawing/2014/main" id="{ACCA404F-6CDE-EFAA-0BEF-F3B3F9E1A9CD}"/>
              </a:ext>
            </a:extLst>
          </p:cNvPr>
          <p:cNvSpPr/>
          <p:nvPr/>
        </p:nvSpPr>
        <p:spPr>
          <a:xfrm>
            <a:off x="3264781" y="5067986"/>
            <a:ext cx="1243211" cy="436556"/>
          </a:xfrm>
          <a:prstGeom prst="rect">
            <a:avLst/>
          </a:prstGeom>
          <a:solidFill>
            <a:srgbClr val="71CAFE"/>
          </a:solidFill>
          <a:ln>
            <a:solidFill>
              <a:srgbClr val="71CA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ECONOMIC</a:t>
            </a:r>
          </a:p>
        </p:txBody>
      </p:sp>
    </p:spTree>
    <p:extLst>
      <p:ext uri="{BB962C8B-B14F-4D97-AF65-F5344CB8AC3E}">
        <p14:creationId xmlns:p14="http://schemas.microsoft.com/office/powerpoint/2010/main" val="133977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22">
            <a:extLst>
              <a:ext uri="{FF2B5EF4-FFF2-40B4-BE49-F238E27FC236}">
                <a16:creationId xmlns:a16="http://schemas.microsoft.com/office/drawing/2014/main" id="{C910909D-826E-B7C1-6D48-2DC5F8E28255}"/>
              </a:ext>
            </a:extLst>
          </p:cNvPr>
          <p:cNvSpPr txBox="1">
            <a:spLocks/>
          </p:cNvSpPr>
          <p:nvPr/>
        </p:nvSpPr>
        <p:spPr>
          <a:xfrm>
            <a:off x="9313984" y="636514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ISCC</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6" name="Metin kutusu 15">
            <a:extLst>
              <a:ext uri="{FF2B5EF4-FFF2-40B4-BE49-F238E27FC236}">
                <a16:creationId xmlns:a16="http://schemas.microsoft.com/office/drawing/2014/main" id="{8AF078D4-79D0-84B6-7F78-7F06A3BC2F90}"/>
              </a:ext>
            </a:extLst>
          </p:cNvPr>
          <p:cNvSpPr txBox="1"/>
          <p:nvPr/>
        </p:nvSpPr>
        <p:spPr>
          <a:xfrm>
            <a:off x="5002683" y="1220465"/>
            <a:ext cx="5292906" cy="5220403"/>
          </a:xfrm>
          <a:prstGeom prst="rect">
            <a:avLst/>
          </a:prstGeom>
          <a:noFill/>
        </p:spPr>
        <p:txBody>
          <a:bodyPr wrap="square" rtlCol="0">
            <a:spAutoFit/>
          </a:bodyPr>
          <a:lstStyle/>
          <a:p>
            <a:pPr algn="just">
              <a:lnSpc>
                <a:spcPct val="150000"/>
              </a:lnSpc>
            </a:pPr>
            <a:endParaRPr lang="en-US" sz="1400" dirty="0"/>
          </a:p>
          <a:p>
            <a:pPr marL="285750" indent="-285750" algn="just">
              <a:lnSpc>
                <a:spcPct val="150000"/>
              </a:lnSpc>
              <a:buFont typeface="Arial" panose="020B0604020202020204" pitchFamily="34" charset="0"/>
              <a:buChar char="•"/>
            </a:pPr>
            <a:r>
              <a:rPr lang="en-US" sz="1400" dirty="0"/>
              <a:t>In February 2024, Arkas Bunker became Türkiye’s first ISCC-certified marine fuel supplier.</a:t>
            </a:r>
          </a:p>
          <a:p>
            <a:pPr marL="285750" indent="-285750" algn="just">
              <a:lnSpc>
                <a:spcPct val="150000"/>
              </a:lnSpc>
              <a:buFont typeface="Arial" panose="020B0604020202020204" pitchFamily="34" charset="0"/>
              <a:buChar char="•"/>
            </a:pPr>
            <a:endParaRPr lang="en-US" sz="1400" dirty="0"/>
          </a:p>
          <a:p>
            <a:pPr marL="285750" indent="-285750" algn="just">
              <a:lnSpc>
                <a:spcPct val="150000"/>
              </a:lnSpc>
              <a:buFont typeface="Arial" panose="020B0604020202020204" pitchFamily="34" charset="0"/>
              <a:buChar char="•"/>
            </a:pPr>
            <a:r>
              <a:rPr lang="en-US" sz="1400" dirty="0"/>
              <a:t>International Sustainability and Carbon Certification (ISCC), is a multi-stakeholder enterprise that provides sustainability certification for all feedstock and markets on a global scale. </a:t>
            </a:r>
          </a:p>
          <a:p>
            <a:pPr marL="285750" indent="-285750" algn="just">
              <a:lnSpc>
                <a:spcPct val="150000"/>
              </a:lnSpc>
              <a:buFont typeface="Arial" panose="020B0604020202020204" pitchFamily="34" charset="0"/>
              <a:buChar char="•"/>
            </a:pPr>
            <a:endParaRPr lang="en-US" sz="1400" dirty="0"/>
          </a:p>
          <a:p>
            <a:pPr marL="285750" indent="-285750" algn="just">
              <a:lnSpc>
                <a:spcPct val="150000"/>
              </a:lnSpc>
              <a:buFont typeface="Arial" panose="020B0604020202020204" pitchFamily="34" charset="0"/>
              <a:buChar char="•"/>
            </a:pPr>
            <a:r>
              <a:rPr lang="en-US" sz="1400" dirty="0"/>
              <a:t>ISCC is directed by an association of over 230 members including research institutions, NGOs, industry representatives and the public sector. </a:t>
            </a:r>
          </a:p>
          <a:p>
            <a:pPr marL="285750" indent="-285750" algn="just">
              <a:lnSpc>
                <a:spcPct val="150000"/>
              </a:lnSpc>
              <a:buFont typeface="Arial" panose="020B0604020202020204" pitchFamily="34" charset="0"/>
              <a:buChar char="•"/>
            </a:pPr>
            <a:endParaRPr lang="en-US" sz="1400" dirty="0"/>
          </a:p>
          <a:p>
            <a:pPr algn="just">
              <a:lnSpc>
                <a:spcPct val="150000"/>
              </a:lnSpc>
            </a:pPr>
            <a:endParaRPr lang="en-US" sz="1400" dirty="0"/>
          </a:p>
          <a:p>
            <a:pPr algn="just">
              <a:lnSpc>
                <a:spcPct val="150000"/>
              </a:lnSpc>
            </a:pPr>
            <a:endParaRPr lang="en-US" sz="1400" dirty="0"/>
          </a:p>
          <a:p>
            <a:pPr algn="just">
              <a:lnSpc>
                <a:spcPct val="150000"/>
              </a:lnSpc>
            </a:pPr>
            <a:endParaRPr lang="en-US" sz="1400" dirty="0"/>
          </a:p>
          <a:p>
            <a:pPr algn="just">
              <a:lnSpc>
                <a:spcPct val="150000"/>
              </a:lnSpc>
            </a:pPr>
            <a:endParaRPr lang="en-US" sz="1400" dirty="0"/>
          </a:p>
        </p:txBody>
      </p:sp>
      <p:pic>
        <p:nvPicPr>
          <p:cNvPr id="2" name="Picture 1" descr="A blue and black text&#10;&#10;Description automatically generated">
            <a:extLst>
              <a:ext uri="{FF2B5EF4-FFF2-40B4-BE49-F238E27FC236}">
                <a16:creationId xmlns:a16="http://schemas.microsoft.com/office/drawing/2014/main" id="{22736A10-CBEF-08E7-2896-7BD7A00D71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pic>
        <p:nvPicPr>
          <p:cNvPr id="7" name="Picture 6">
            <a:extLst>
              <a:ext uri="{FF2B5EF4-FFF2-40B4-BE49-F238E27FC236}">
                <a16:creationId xmlns:a16="http://schemas.microsoft.com/office/drawing/2014/main" id="{F532CF23-880C-3F22-6480-DA189C9CBF87}"/>
              </a:ext>
            </a:extLst>
          </p:cNvPr>
          <p:cNvPicPr>
            <a:picLocks noChangeAspect="1"/>
          </p:cNvPicPr>
          <p:nvPr/>
        </p:nvPicPr>
        <p:blipFill>
          <a:blip r:embed="rId3"/>
          <a:stretch>
            <a:fillRect/>
          </a:stretch>
        </p:blipFill>
        <p:spPr>
          <a:xfrm>
            <a:off x="822960" y="1220465"/>
            <a:ext cx="3719906" cy="5144677"/>
          </a:xfrm>
          <a:prstGeom prst="rect">
            <a:avLst/>
          </a:prstGeom>
        </p:spPr>
      </p:pic>
    </p:spTree>
    <p:extLst>
      <p:ext uri="{BB962C8B-B14F-4D97-AF65-F5344CB8AC3E}">
        <p14:creationId xmlns:p14="http://schemas.microsoft.com/office/powerpoint/2010/main" val="227192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 Bio24F</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6" name="Metin kutusu 15">
            <a:extLst>
              <a:ext uri="{FF2B5EF4-FFF2-40B4-BE49-F238E27FC236}">
                <a16:creationId xmlns:a16="http://schemas.microsoft.com/office/drawing/2014/main" id="{8AF078D4-79D0-84B6-7F78-7F06A3BC2F90}"/>
              </a:ext>
            </a:extLst>
          </p:cNvPr>
          <p:cNvSpPr txBox="1"/>
          <p:nvPr/>
        </p:nvSpPr>
        <p:spPr>
          <a:xfrm>
            <a:off x="5866257" y="1031516"/>
            <a:ext cx="5748248" cy="457407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400" dirty="0"/>
              <a:t>Arkas Bunker product Bio24F refers to the marine fuel obtained by blending 24% used and processed </a:t>
            </a:r>
            <a:r>
              <a:rPr lang="tr-TR" sz="1400" dirty="0" err="1"/>
              <a:t>waste</a:t>
            </a:r>
            <a:r>
              <a:rPr lang="tr-TR" sz="1400" dirty="0"/>
              <a:t> </a:t>
            </a:r>
            <a:r>
              <a:rPr lang="en-US" sz="1400" dirty="0"/>
              <a:t>vegetable oil (UCOME) certified by ISCC with 76% fuel oil.</a:t>
            </a:r>
            <a:endParaRPr lang="tr-TR" sz="1400" dirty="0"/>
          </a:p>
          <a:p>
            <a:pPr marL="285750" indent="-285750" algn="just">
              <a:lnSpc>
                <a:spcPct val="150000"/>
              </a:lnSpc>
              <a:buFont typeface="Arial" panose="020B0604020202020204" pitchFamily="34" charset="0"/>
              <a:buChar char="•"/>
            </a:pPr>
            <a:endParaRPr lang="tr-TR" sz="1400" dirty="0"/>
          </a:p>
          <a:p>
            <a:pPr marL="285750" indent="-285750" algn="just">
              <a:lnSpc>
                <a:spcPct val="150000"/>
              </a:lnSpc>
              <a:buFont typeface="Arial" panose="020B0604020202020204" pitchFamily="34" charset="0"/>
              <a:buChar char="•"/>
            </a:pPr>
            <a:r>
              <a:rPr lang="en-US" sz="1400" dirty="0"/>
              <a:t>The bio component of Bio24F is valuable for its ability to significantly reduce life-cycle carbon emissions compared to traditional marine fuels.</a:t>
            </a:r>
            <a:endParaRPr lang="tr-TR" sz="1400" dirty="0"/>
          </a:p>
          <a:p>
            <a:pPr algn="just">
              <a:lnSpc>
                <a:spcPct val="150000"/>
              </a:lnSpc>
            </a:pPr>
            <a:endParaRPr lang="tr-TR" sz="1400" dirty="0"/>
          </a:p>
          <a:p>
            <a:pPr marL="285750" indent="-285750" algn="just">
              <a:lnSpc>
                <a:spcPct val="150000"/>
              </a:lnSpc>
              <a:buFont typeface="Arial" panose="020B0604020202020204" pitchFamily="34" charset="0"/>
              <a:buChar char="•"/>
            </a:pPr>
            <a:r>
              <a:rPr lang="en-US" sz="1400" dirty="0"/>
              <a:t>The fuel oil part of the blend complies with the International Maritime Organization’s (IMO) regulations. </a:t>
            </a:r>
            <a:endParaRPr lang="tr-TR" sz="1400" dirty="0"/>
          </a:p>
          <a:p>
            <a:pPr marL="285750" indent="-285750" algn="just">
              <a:lnSpc>
                <a:spcPct val="150000"/>
              </a:lnSpc>
              <a:buFont typeface="Arial" panose="020B0604020202020204" pitchFamily="34" charset="0"/>
              <a:buChar char="•"/>
            </a:pPr>
            <a:endParaRPr lang="tr-TR" sz="1400" dirty="0"/>
          </a:p>
          <a:p>
            <a:pPr marL="285750" indent="-285750" algn="just">
              <a:lnSpc>
                <a:spcPct val="150000"/>
              </a:lnSpc>
              <a:buFont typeface="Arial" panose="020B0604020202020204" pitchFamily="34" charset="0"/>
              <a:buChar char="•"/>
            </a:pPr>
            <a:r>
              <a:rPr lang="en-US" sz="1400" dirty="0"/>
              <a:t>Biofuels, derived from biological sources, provide a sustainable alternative to fossil fuels and contribute significantly to the maritime industry’s sustainability goals. </a:t>
            </a:r>
            <a:endParaRPr lang="tr-TR" sz="1200" dirty="0"/>
          </a:p>
        </p:txBody>
      </p:sp>
      <p:pic>
        <p:nvPicPr>
          <p:cNvPr id="5" name="Picture 4">
            <a:extLst>
              <a:ext uri="{FF2B5EF4-FFF2-40B4-BE49-F238E27FC236}">
                <a16:creationId xmlns:a16="http://schemas.microsoft.com/office/drawing/2014/main" id="{1F919F9F-039F-CD16-F81B-D580E4D3D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95" y="1287089"/>
            <a:ext cx="5038288" cy="762885"/>
          </a:xfrm>
          <a:prstGeom prst="rect">
            <a:avLst/>
          </a:prstGeom>
        </p:spPr>
      </p:pic>
      <p:pic>
        <p:nvPicPr>
          <p:cNvPr id="1026" name="Picture 24">
            <a:extLst>
              <a:ext uri="{FF2B5EF4-FFF2-40B4-BE49-F238E27FC236}">
                <a16:creationId xmlns:a16="http://schemas.microsoft.com/office/drawing/2014/main" id="{651C1B3A-9A11-BFEF-E9E7-AFFF28B33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89" y="2305547"/>
            <a:ext cx="4162016" cy="410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blue and black text&#10;&#10;Description automatically generated">
            <a:extLst>
              <a:ext uri="{FF2B5EF4-FFF2-40B4-BE49-F238E27FC236}">
                <a16:creationId xmlns:a16="http://schemas.microsoft.com/office/drawing/2014/main" id="{5BEAC57C-2E74-38F0-D703-4082A94ED5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321589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7A3E0C68-2EFA-5CFC-C02D-E9DBED56574B}"/>
              </a:ext>
            </a:extLst>
          </p:cNvPr>
          <p:cNvPicPr>
            <a:picLocks noChangeAspect="1"/>
          </p:cNvPicPr>
          <p:nvPr/>
        </p:nvPicPr>
        <p:blipFill>
          <a:blip r:embed="rId2">
            <a:extLst>
              <a:ext uri="{28A0092B-C50C-407E-A947-70E740481C1C}">
                <a14:useLocalDpi xmlns:a14="http://schemas.microsoft.com/office/drawing/2010/main" val="0"/>
              </a:ext>
            </a:extLst>
          </a:blip>
          <a:srcRect l="11" r="11"/>
          <a:stretch/>
        </p:blipFill>
        <p:spPr>
          <a:xfrm>
            <a:off x="7357531" y="0"/>
            <a:ext cx="4831306" cy="6858000"/>
          </a:xfrm>
          <a:prstGeom prst="rect">
            <a:avLst/>
          </a:prstGeom>
        </p:spPr>
      </p:pic>
      <p:sp>
        <p:nvSpPr>
          <p:cNvPr id="23" name="Rectangle: Rounded Corners 22">
            <a:extLst>
              <a:ext uri="{FF2B5EF4-FFF2-40B4-BE49-F238E27FC236}">
                <a16:creationId xmlns:a16="http://schemas.microsoft.com/office/drawing/2014/main" id="{86A8D8D8-FA27-0032-22AD-1529181AAFDB}"/>
              </a:ext>
            </a:extLst>
          </p:cNvPr>
          <p:cNvSpPr/>
          <p:nvPr/>
        </p:nvSpPr>
        <p:spPr>
          <a:xfrm>
            <a:off x="7216909" y="2313244"/>
            <a:ext cx="281245" cy="2147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55DA4E0-368E-BE52-C07E-F97D7E308FB9}"/>
              </a:ext>
            </a:extLst>
          </p:cNvPr>
          <p:cNvSpPr txBox="1"/>
          <p:nvPr/>
        </p:nvSpPr>
        <p:spPr>
          <a:xfrm rot="16200000">
            <a:off x="6336274" y="3231216"/>
            <a:ext cx="1990911" cy="332848"/>
          </a:xfrm>
          <a:prstGeom prst="rect">
            <a:avLst/>
          </a:prstGeom>
          <a:noFill/>
        </p:spPr>
        <p:txBody>
          <a:bodyPr wrap="square" rtlCol="0" anchor="ctr">
            <a:spAutoFit/>
          </a:bodyPr>
          <a:lstStyle/>
          <a:p>
            <a:pPr algn="ctr">
              <a:lnSpc>
                <a:spcPct val="150000"/>
              </a:lnSpc>
            </a:pPr>
            <a:r>
              <a:rPr lang="tr-TR" sz="1200" dirty="0">
                <a:solidFill>
                  <a:schemeClr val="bg1"/>
                </a:solidFill>
                <a:ea typeface="Open Sans" panose="020B0606030504020204" pitchFamily="34" charset="0"/>
                <a:cs typeface="Open Sans" panose="020B0606030504020204" pitchFamily="34" charset="0"/>
              </a:rPr>
              <a:t>CONTACT</a:t>
            </a:r>
            <a:endParaRPr lang="en-US" sz="1200" dirty="0">
              <a:solidFill>
                <a:schemeClr val="bg1"/>
              </a:solidFill>
              <a:ea typeface="Open Sans" panose="020B0606030504020204" pitchFamily="34" charset="0"/>
              <a:cs typeface="Open Sans" panose="020B0606030504020204" pitchFamily="34" charset="0"/>
            </a:endParaRPr>
          </a:p>
        </p:txBody>
      </p:sp>
      <p:sp>
        <p:nvSpPr>
          <p:cNvPr id="4" name="Slide Number Placeholder 1">
            <a:extLst>
              <a:ext uri="{FF2B5EF4-FFF2-40B4-BE49-F238E27FC236}">
                <a16:creationId xmlns:a16="http://schemas.microsoft.com/office/drawing/2014/main" id="{54DBB70B-4799-6339-F267-F03BFC3CB12D}"/>
              </a:ext>
            </a:extLst>
          </p:cNvPr>
          <p:cNvSpPr txBox="1">
            <a:spLocks/>
          </p:cNvSpPr>
          <p:nvPr/>
        </p:nvSpPr>
        <p:spPr>
          <a:xfrm>
            <a:off x="9313984" y="63639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03BDF-7E67-43D8-98C0-A2000A01CBEC}" type="slidenum">
              <a:rPr lang="en-GB" smtClean="0">
                <a:solidFill>
                  <a:schemeClr val="bg1"/>
                </a:solidFill>
              </a:rPr>
              <a:pPr/>
              <a:t>8</a:t>
            </a:fld>
            <a:endParaRPr lang="en-GB">
              <a:solidFill>
                <a:schemeClr val="bg1"/>
              </a:solidFill>
            </a:endParaRPr>
          </a:p>
        </p:txBody>
      </p:sp>
      <p:sp>
        <p:nvSpPr>
          <p:cNvPr id="6" name="Title 21">
            <a:extLst>
              <a:ext uri="{FF2B5EF4-FFF2-40B4-BE49-F238E27FC236}">
                <a16:creationId xmlns:a16="http://schemas.microsoft.com/office/drawing/2014/main" id="{C2972B97-F1E8-275E-7CAB-5F8CC9E5D0B9}"/>
              </a:ext>
            </a:extLst>
          </p:cNvPr>
          <p:cNvSpPr txBox="1">
            <a:spLocks/>
          </p:cNvSpPr>
          <p:nvPr/>
        </p:nvSpPr>
        <p:spPr>
          <a:xfrm>
            <a:off x="363949" y="259292"/>
            <a:ext cx="6536523" cy="483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CONTACT INFO</a:t>
            </a:r>
          </a:p>
        </p:txBody>
      </p:sp>
      <p:grpSp>
        <p:nvGrpSpPr>
          <p:cNvPr id="14" name="Group 13">
            <a:extLst>
              <a:ext uri="{FF2B5EF4-FFF2-40B4-BE49-F238E27FC236}">
                <a16:creationId xmlns:a16="http://schemas.microsoft.com/office/drawing/2014/main" id="{A3A8F98C-22D1-71AA-6009-7CBD69A8D2C5}"/>
              </a:ext>
            </a:extLst>
          </p:cNvPr>
          <p:cNvGrpSpPr/>
          <p:nvPr/>
        </p:nvGrpSpPr>
        <p:grpSpPr>
          <a:xfrm>
            <a:off x="479425" y="960968"/>
            <a:ext cx="958482" cy="70548"/>
            <a:chOff x="1373786" y="1322305"/>
            <a:chExt cx="958482" cy="70548"/>
          </a:xfrm>
        </p:grpSpPr>
        <p:sp>
          <p:nvSpPr>
            <p:cNvPr id="15" name="Oval 14">
              <a:extLst>
                <a:ext uri="{FF2B5EF4-FFF2-40B4-BE49-F238E27FC236}">
                  <a16:creationId xmlns:a16="http://schemas.microsoft.com/office/drawing/2014/main" id="{548FBC04-E4CA-A728-D7BB-ADF31260E79C}"/>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 name="Oval 15">
              <a:extLst>
                <a:ext uri="{FF2B5EF4-FFF2-40B4-BE49-F238E27FC236}">
                  <a16:creationId xmlns:a16="http://schemas.microsoft.com/office/drawing/2014/main" id="{EAA03298-0883-A3F4-3B96-18404CEEC061}"/>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7" name="Oval 16">
              <a:extLst>
                <a:ext uri="{FF2B5EF4-FFF2-40B4-BE49-F238E27FC236}">
                  <a16:creationId xmlns:a16="http://schemas.microsoft.com/office/drawing/2014/main" id="{097FC096-07B4-6015-7A38-AFC54534B71A}"/>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8" name="Oval 17">
              <a:extLst>
                <a:ext uri="{FF2B5EF4-FFF2-40B4-BE49-F238E27FC236}">
                  <a16:creationId xmlns:a16="http://schemas.microsoft.com/office/drawing/2014/main" id="{8B93785C-F706-7622-A6C3-849AA8C90922}"/>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1" name="Oval 20">
              <a:extLst>
                <a:ext uri="{FF2B5EF4-FFF2-40B4-BE49-F238E27FC236}">
                  <a16:creationId xmlns:a16="http://schemas.microsoft.com/office/drawing/2014/main" id="{FF1679DB-29B0-1080-1817-308242DFE8B7}"/>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2" name="Freeform: Shape 1">
            <a:extLst>
              <a:ext uri="{FF2B5EF4-FFF2-40B4-BE49-F238E27FC236}">
                <a16:creationId xmlns:a16="http://schemas.microsoft.com/office/drawing/2014/main" id="{EE1D9A2B-84BC-419B-615B-02C740FF1FCF}"/>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5" name="Picture 4" descr="A blue and black text&#10;&#10;Description automatically generated">
            <a:extLst>
              <a:ext uri="{FF2B5EF4-FFF2-40B4-BE49-F238E27FC236}">
                <a16:creationId xmlns:a16="http://schemas.microsoft.com/office/drawing/2014/main" id="{A9B0491F-AF47-6B0E-DBB3-62621BEAB7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pic>
        <p:nvPicPr>
          <p:cNvPr id="26" name="Picture 25">
            <a:extLst>
              <a:ext uri="{FF2B5EF4-FFF2-40B4-BE49-F238E27FC236}">
                <a16:creationId xmlns:a16="http://schemas.microsoft.com/office/drawing/2014/main" id="{1E78A71B-FB18-48A6-B170-65830C0BF508}"/>
              </a:ext>
            </a:extLst>
          </p:cNvPr>
          <p:cNvPicPr>
            <a:picLocks noChangeAspect="1"/>
          </p:cNvPicPr>
          <p:nvPr/>
        </p:nvPicPr>
        <p:blipFill>
          <a:blip r:embed="rId4"/>
          <a:stretch>
            <a:fillRect/>
          </a:stretch>
        </p:blipFill>
        <p:spPr>
          <a:xfrm>
            <a:off x="407818" y="2098869"/>
            <a:ext cx="1587161" cy="1607019"/>
          </a:xfrm>
          <a:prstGeom prst="rect">
            <a:avLst/>
          </a:prstGeom>
        </p:spPr>
      </p:pic>
      <p:graphicFrame>
        <p:nvGraphicFramePr>
          <p:cNvPr id="27" name="Table 26">
            <a:extLst>
              <a:ext uri="{FF2B5EF4-FFF2-40B4-BE49-F238E27FC236}">
                <a16:creationId xmlns:a16="http://schemas.microsoft.com/office/drawing/2014/main" id="{FE385F27-C554-0AE3-3370-2739423983EE}"/>
              </a:ext>
            </a:extLst>
          </p:cNvPr>
          <p:cNvGraphicFramePr>
            <a:graphicFrameLocks noGrp="1"/>
          </p:cNvGraphicFramePr>
          <p:nvPr>
            <p:extLst>
              <p:ext uri="{D42A27DB-BD31-4B8C-83A1-F6EECF244321}">
                <p14:modId xmlns:p14="http://schemas.microsoft.com/office/powerpoint/2010/main" val="3203344565"/>
              </p:ext>
            </p:extLst>
          </p:nvPr>
        </p:nvGraphicFramePr>
        <p:xfrm>
          <a:off x="358742" y="3865384"/>
          <a:ext cx="5461000" cy="1190625"/>
        </p:xfrm>
        <a:graphic>
          <a:graphicData uri="http://schemas.openxmlformats.org/drawingml/2006/table">
            <a:tbl>
              <a:tblPr/>
              <a:tblGrid>
                <a:gridCol w="5461000">
                  <a:extLst>
                    <a:ext uri="{9D8B030D-6E8A-4147-A177-3AD203B41FA5}">
                      <a16:colId xmlns:a16="http://schemas.microsoft.com/office/drawing/2014/main" val="1892075537"/>
                    </a:ext>
                  </a:extLst>
                </a:gridCol>
              </a:tblGrid>
              <a:tr h="238125">
                <a:tc>
                  <a:txBody>
                    <a:bodyPr/>
                    <a:lstStyle/>
                    <a:p>
                      <a:pPr algn="l" fontAlgn="b"/>
                      <a:r>
                        <a:rPr lang="tr-TR" sz="1400" b="0" i="0" u="none" strike="noStrike" dirty="0">
                          <a:solidFill>
                            <a:srgbClr val="000000"/>
                          </a:solidFill>
                          <a:effectLst/>
                          <a:latin typeface="Avenir Next LT Pro" panose="020B0504020202020204" pitchFamily="34" charset="-94"/>
                        </a:rPr>
                        <a:t>Liman Caddesi Arkas </a:t>
                      </a:r>
                      <a:r>
                        <a:rPr lang="tr-TR" sz="1400" b="0" i="0" u="none" strike="noStrike" dirty="0" err="1">
                          <a:solidFill>
                            <a:srgbClr val="000000"/>
                          </a:solidFill>
                          <a:effectLst/>
                          <a:latin typeface="Avenir Next LT Pro" panose="020B0504020202020204" pitchFamily="34" charset="-94"/>
                        </a:rPr>
                        <a:t>Binas</a:t>
                      </a:r>
                      <a:r>
                        <a:rPr lang="en-US" sz="1400" b="0" i="0" u="none" strike="noStrike" dirty="0" err="1">
                          <a:solidFill>
                            <a:srgbClr val="000000"/>
                          </a:solidFill>
                          <a:effectLst/>
                          <a:latin typeface="Avenir Next LT Pro" panose="020B0504020202020204" pitchFamily="34" charset="-94"/>
                        </a:rPr>
                        <a:t>i</a:t>
                      </a:r>
                      <a:endParaRPr lang="tr-TR" sz="1400" b="0" i="0" u="none" strike="noStrike" dirty="0">
                        <a:solidFill>
                          <a:srgbClr val="000000"/>
                        </a:solidFill>
                        <a:effectLst/>
                        <a:latin typeface="Avenir Next LT Pro" panose="020B0504020202020204" pitchFamily="34" charset="-94"/>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5050210"/>
                  </a:ext>
                </a:extLst>
              </a:tr>
              <a:tr h="238125">
                <a:tc>
                  <a:txBody>
                    <a:bodyPr/>
                    <a:lstStyle/>
                    <a:p>
                      <a:pPr algn="l" fontAlgn="b"/>
                      <a:r>
                        <a:rPr lang="tr-TR" sz="1400" b="0" i="0" u="none" strike="noStrike" dirty="0">
                          <a:solidFill>
                            <a:srgbClr val="000000"/>
                          </a:solidFill>
                          <a:effectLst/>
                          <a:latin typeface="Avenir Next LT Pro" panose="020B0504020202020204" pitchFamily="34" charset="-94"/>
                        </a:rPr>
                        <a:t>No: 38 Alsancak 35230 </a:t>
                      </a:r>
                      <a:r>
                        <a:rPr lang="en-US" sz="1400" b="0" i="0" u="none" strike="noStrike" dirty="0">
                          <a:solidFill>
                            <a:srgbClr val="000000"/>
                          </a:solidFill>
                          <a:effectLst/>
                          <a:latin typeface="Avenir Next LT Pro" panose="020B0504020202020204" pitchFamily="34" charset="-94"/>
                        </a:rPr>
                        <a:t>I</a:t>
                      </a:r>
                      <a:r>
                        <a:rPr lang="tr-TR" sz="1400" b="0" i="0" u="none" strike="noStrike" dirty="0" err="1">
                          <a:solidFill>
                            <a:srgbClr val="000000"/>
                          </a:solidFill>
                          <a:effectLst/>
                          <a:latin typeface="Avenir Next LT Pro" panose="020B0504020202020204" pitchFamily="34" charset="-94"/>
                        </a:rPr>
                        <a:t>zmir</a:t>
                      </a:r>
                      <a:r>
                        <a:rPr lang="tr-TR" sz="1400" b="0" i="0" u="none" strike="noStrike" dirty="0">
                          <a:solidFill>
                            <a:srgbClr val="000000"/>
                          </a:solidFill>
                          <a:effectLst/>
                          <a:latin typeface="Avenir Next LT Pro" panose="020B0504020202020204" pitchFamily="34" charset="-94"/>
                        </a:rPr>
                        <a:t>/Türkiye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304945"/>
                  </a:ext>
                </a:extLst>
              </a:tr>
              <a:tr h="238125">
                <a:tc>
                  <a:txBody>
                    <a:bodyPr/>
                    <a:lstStyle/>
                    <a:p>
                      <a:pPr algn="l" fontAlgn="b"/>
                      <a:r>
                        <a:rPr lang="tr-TR" sz="1400" b="0" i="0" u="none" strike="noStrike" dirty="0">
                          <a:solidFill>
                            <a:srgbClr val="000000"/>
                          </a:solidFill>
                          <a:effectLst/>
                          <a:latin typeface="Avenir Next LT Pro" panose="020B0504020202020204" pitchFamily="34" charset="-94"/>
                        </a:rPr>
                        <a:t>      (+90) 232 477 7777</a:t>
                      </a:r>
                      <a:endParaRPr lang="tr-TR" sz="11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93054"/>
                  </a:ext>
                </a:extLst>
              </a:tr>
              <a:tr h="238125">
                <a:tc>
                  <a:txBody>
                    <a:bodyPr/>
                    <a:lstStyle/>
                    <a:p>
                      <a:pPr algn="l" fontAlgn="b"/>
                      <a:r>
                        <a:rPr lang="tr-TR" sz="1400" b="0" i="0" u="none" strike="noStrike" kern="1200" dirty="0">
                          <a:solidFill>
                            <a:srgbClr val="000000"/>
                          </a:solidFill>
                          <a:effectLst/>
                          <a:latin typeface="Avenir Next LT Pro" panose="020B0504020202020204" pitchFamily="34" charset="-94"/>
                          <a:ea typeface="+mn-ea"/>
                          <a:cs typeface="+mn-cs"/>
                          <a:hlinkClick r:id="rId5">
                            <a:extLst>
                              <a:ext uri="{A12FA001-AC4F-418D-AE19-62706E023703}">
                                <ahyp:hlinkClr xmlns:ahyp="http://schemas.microsoft.com/office/drawing/2018/hyperlinkcolor" val="tx"/>
                              </a:ext>
                            </a:extLst>
                          </a:hlinkClick>
                        </a:rPr>
                        <a:t>      arkasbunker@arkasbunker.com</a:t>
                      </a:r>
                      <a:endParaRPr lang="tr-TR" sz="1400" b="0" i="0" u="none" strike="noStrike" kern="1200" dirty="0">
                        <a:solidFill>
                          <a:srgbClr val="000000"/>
                        </a:solidFill>
                        <a:effectLst/>
                        <a:latin typeface="Avenir Next LT Pro" panose="020B0504020202020204" pitchFamily="34" charset="-94"/>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5693463"/>
                  </a:ext>
                </a:extLst>
              </a:tr>
              <a:tr h="238125">
                <a:tc>
                  <a:txBody>
                    <a:bodyPr/>
                    <a:lstStyle/>
                    <a:p>
                      <a:pPr algn="l" fontAlgn="b"/>
                      <a:r>
                        <a:rPr lang="tr-TR" sz="1400" b="0" i="0" u="none" strike="noStrike" kern="1200" dirty="0">
                          <a:solidFill>
                            <a:srgbClr val="000000"/>
                          </a:solidFill>
                          <a:effectLst/>
                          <a:latin typeface="Avenir Next LT Pro" panose="020B0504020202020204" pitchFamily="34" charset="-94"/>
                          <a:ea typeface="+mn-ea"/>
                          <a:cs typeface="+mn-cs"/>
                          <a:hlinkClick r:id="rId6">
                            <a:extLst>
                              <a:ext uri="{A12FA001-AC4F-418D-AE19-62706E023703}">
                                <ahyp:hlinkClr xmlns:ahyp="http://schemas.microsoft.com/office/drawing/2018/hyperlinkcolor" val="tx"/>
                              </a:ext>
                            </a:extLst>
                          </a:hlinkClick>
                        </a:rPr>
                        <a:t>       www.arkasbunker.com</a:t>
                      </a:r>
                      <a:endParaRPr lang="tr-TR" sz="1400" b="0" i="0" u="none" strike="noStrike" kern="1200" dirty="0">
                        <a:solidFill>
                          <a:srgbClr val="000000"/>
                        </a:solidFill>
                        <a:effectLst/>
                        <a:latin typeface="Avenir Next LT Pro" panose="020B0504020202020204" pitchFamily="34" charset="-94"/>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0486418"/>
                  </a:ext>
                </a:extLst>
              </a:tr>
            </a:tbl>
          </a:graphicData>
        </a:graphic>
      </p:graphicFrame>
      <p:pic>
        <p:nvPicPr>
          <p:cNvPr id="28" name="Graphic 6" descr="Receiver with solid fill">
            <a:extLst>
              <a:ext uri="{FF2B5EF4-FFF2-40B4-BE49-F238E27FC236}">
                <a16:creationId xmlns:a16="http://schemas.microsoft.com/office/drawing/2014/main" id="{22572773-D944-48B2-BF73-FBAC17B50B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818" y="4368622"/>
            <a:ext cx="171450" cy="184150"/>
          </a:xfrm>
          <a:prstGeom prst="rect">
            <a:avLst/>
          </a:prstGeom>
        </p:spPr>
      </p:pic>
      <p:pic>
        <p:nvPicPr>
          <p:cNvPr id="29" name="Graphic 8" descr="Envelope with solid fill">
            <a:extLst>
              <a:ext uri="{FF2B5EF4-FFF2-40B4-BE49-F238E27FC236}">
                <a16:creationId xmlns:a16="http://schemas.microsoft.com/office/drawing/2014/main" id="{3264D8C6-9BA6-4CF1-B087-E03897B3A0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3949" y="4543402"/>
            <a:ext cx="255588" cy="276225"/>
          </a:xfrm>
          <a:prstGeom prst="rect">
            <a:avLst/>
          </a:prstGeom>
        </p:spPr>
      </p:pic>
      <p:pic>
        <p:nvPicPr>
          <p:cNvPr id="30" name="Graphic 9" descr="World with solid fill">
            <a:extLst>
              <a:ext uri="{FF2B5EF4-FFF2-40B4-BE49-F238E27FC236}">
                <a16:creationId xmlns:a16="http://schemas.microsoft.com/office/drawing/2014/main" id="{0E08BF5D-15D7-410E-BBB7-06DBB86C21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6361" y="4751396"/>
            <a:ext cx="292100" cy="314325"/>
          </a:xfrm>
          <a:prstGeom prst="rect">
            <a:avLst/>
          </a:prstGeom>
        </p:spPr>
      </p:pic>
      <p:pic>
        <p:nvPicPr>
          <p:cNvPr id="32" name="Picture 31">
            <a:hlinkClick r:id="rId13"/>
            <a:extLst>
              <a:ext uri="{FF2B5EF4-FFF2-40B4-BE49-F238E27FC236}">
                <a16:creationId xmlns:a16="http://schemas.microsoft.com/office/drawing/2014/main" id="{928A2FAA-67FF-1652-CCA9-9FE923E4BAA6}"/>
              </a:ext>
            </a:extLst>
          </p:cNvPr>
          <p:cNvPicPr>
            <a:picLocks noChangeAspect="1"/>
          </p:cNvPicPr>
          <p:nvPr/>
        </p:nvPicPr>
        <p:blipFill>
          <a:blip r:embed="rId14"/>
          <a:stretch>
            <a:fillRect/>
          </a:stretch>
        </p:blipFill>
        <p:spPr>
          <a:xfrm>
            <a:off x="337862" y="5311815"/>
            <a:ext cx="395343" cy="366764"/>
          </a:xfrm>
          <a:prstGeom prst="rect">
            <a:avLst/>
          </a:prstGeom>
        </p:spPr>
      </p:pic>
      <p:pic>
        <p:nvPicPr>
          <p:cNvPr id="34" name="Picture 33">
            <a:hlinkClick r:id="rId15"/>
            <a:extLst>
              <a:ext uri="{FF2B5EF4-FFF2-40B4-BE49-F238E27FC236}">
                <a16:creationId xmlns:a16="http://schemas.microsoft.com/office/drawing/2014/main" id="{1777DA7F-2E03-150A-A4D7-0048BF094833}"/>
              </a:ext>
            </a:extLst>
          </p:cNvPr>
          <p:cNvPicPr>
            <a:picLocks noChangeAspect="1"/>
          </p:cNvPicPr>
          <p:nvPr/>
        </p:nvPicPr>
        <p:blipFill>
          <a:blip r:embed="rId16"/>
          <a:stretch>
            <a:fillRect/>
          </a:stretch>
        </p:blipFill>
        <p:spPr>
          <a:xfrm>
            <a:off x="887213" y="5311815"/>
            <a:ext cx="357595" cy="366764"/>
          </a:xfrm>
          <a:prstGeom prst="rect">
            <a:avLst/>
          </a:prstGeom>
        </p:spPr>
      </p:pic>
      <p:pic>
        <p:nvPicPr>
          <p:cNvPr id="36" name="Picture 35">
            <a:hlinkClick r:id="rId17"/>
            <a:extLst>
              <a:ext uri="{FF2B5EF4-FFF2-40B4-BE49-F238E27FC236}">
                <a16:creationId xmlns:a16="http://schemas.microsoft.com/office/drawing/2014/main" id="{C41A9E77-E06E-946F-EF9E-9BD18034CE8B}"/>
              </a:ext>
            </a:extLst>
          </p:cNvPr>
          <p:cNvPicPr>
            <a:picLocks noChangeAspect="1"/>
          </p:cNvPicPr>
          <p:nvPr/>
        </p:nvPicPr>
        <p:blipFill>
          <a:blip r:embed="rId18"/>
          <a:stretch>
            <a:fillRect/>
          </a:stretch>
        </p:blipFill>
        <p:spPr>
          <a:xfrm>
            <a:off x="1368411" y="5311815"/>
            <a:ext cx="396000" cy="366764"/>
          </a:xfrm>
          <a:prstGeom prst="rect">
            <a:avLst/>
          </a:prstGeom>
        </p:spPr>
      </p:pic>
    </p:spTree>
    <p:extLst>
      <p:ext uri="{BB962C8B-B14F-4D97-AF65-F5344CB8AC3E}">
        <p14:creationId xmlns:p14="http://schemas.microsoft.com/office/powerpoint/2010/main" val="3573830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theme/theme1.xml><?xml version="1.0" encoding="utf-8"?>
<a:theme xmlns:a="http://schemas.openxmlformats.org/drawingml/2006/main" name="Office Theme">
  <a:themeElements>
    <a:clrScheme name="Custom 4">
      <a:dk1>
        <a:srgbClr val="000000"/>
      </a:dk1>
      <a:lt1>
        <a:srgbClr val="FFFFFF"/>
      </a:lt1>
      <a:dk2>
        <a:srgbClr val="566275"/>
      </a:dk2>
      <a:lt2>
        <a:srgbClr val="D8DFE9"/>
      </a:lt2>
      <a:accent1>
        <a:srgbClr val="5A88C6"/>
      </a:accent1>
      <a:accent2>
        <a:srgbClr val="253275"/>
      </a:accent2>
      <a:accent3>
        <a:srgbClr val="5A88C6"/>
      </a:accent3>
      <a:accent4>
        <a:srgbClr val="3A7FC5"/>
      </a:accent4>
      <a:accent5>
        <a:srgbClr val="444F62"/>
      </a:accent5>
      <a:accent6>
        <a:srgbClr val="9CB2CA"/>
      </a:accent6>
      <a:hlink>
        <a:srgbClr val="0000FF"/>
      </a:hlink>
      <a:folHlink>
        <a:srgbClr val="FF00FF"/>
      </a:folHlink>
    </a:clrScheme>
    <a:fontScheme name="Cloud Theme Font">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2c9c85f-a1de-4b36-b16a-8a3f7d595d6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3FE49ED37DF419438D807BF7FD7203F5" ma:contentTypeVersion="15" ma:contentTypeDescription="Yeni belge oluşturun." ma:contentTypeScope="" ma:versionID="a9b98824e2c368cb28935225b325e4a4">
  <xsd:schema xmlns:xsd="http://www.w3.org/2001/XMLSchema" xmlns:xs="http://www.w3.org/2001/XMLSchema" xmlns:p="http://schemas.microsoft.com/office/2006/metadata/properties" xmlns:ns3="78c74857-b3b7-45ae-a33e-43c2b07c7386" xmlns:ns4="82c9c85f-a1de-4b36-b16a-8a3f7d595d6c" targetNamespace="http://schemas.microsoft.com/office/2006/metadata/properties" ma:root="true" ma:fieldsID="c7782c6cf58af5befc7c78d6f619bfaa" ns3:_="" ns4:_="">
    <xsd:import namespace="78c74857-b3b7-45ae-a33e-43c2b07c7386"/>
    <xsd:import namespace="82c9c85f-a1de-4b36-b16a-8a3f7d595d6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74857-b3b7-45ae-a33e-43c2b07c7386"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SharingHintHash" ma:index="10" nillable="true" ma:displayName="İpucu Paylaşımı Karması"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c9c85f-a1de-4b36-b16a-8a3f7d595d6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11FCF9-03AB-48FB-887F-D9034C72E144}">
  <ds:schemaRefs>
    <ds:schemaRef ds:uri="http://schemas.microsoft.com/sharepoint/v3/contenttype/forms"/>
  </ds:schemaRefs>
</ds:datastoreItem>
</file>

<file path=customXml/itemProps2.xml><?xml version="1.0" encoding="utf-8"?>
<ds:datastoreItem xmlns:ds="http://schemas.openxmlformats.org/officeDocument/2006/customXml" ds:itemID="{56163EF6-CBA6-459B-9616-518C9C8EE74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2c9c85f-a1de-4b36-b16a-8a3f7d595d6c"/>
    <ds:schemaRef ds:uri="http://purl.org/dc/terms/"/>
    <ds:schemaRef ds:uri="78c74857-b3b7-45ae-a33e-43c2b07c7386"/>
    <ds:schemaRef ds:uri="http://www.w3.org/XML/1998/namespace"/>
    <ds:schemaRef ds:uri="http://purl.org/dc/dcmitype/"/>
  </ds:schemaRefs>
</ds:datastoreItem>
</file>

<file path=customXml/itemProps3.xml><?xml version="1.0" encoding="utf-8"?>
<ds:datastoreItem xmlns:ds="http://schemas.openxmlformats.org/officeDocument/2006/customXml" ds:itemID="{13F96015-7F8C-48FC-BC4B-CACDBAB77464}">
  <ds:schemaRefs>
    <ds:schemaRef ds:uri="78c74857-b3b7-45ae-a33e-43c2b07c7386"/>
    <ds:schemaRef ds:uri="82c9c85f-a1de-4b36-b16a-8a3f7d595d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4291</TotalTime>
  <Words>577</Words>
  <Application>Microsoft Office PowerPoint</Application>
  <PresentationFormat>Widescreen</PresentationFormat>
  <Paragraphs>82</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Avenir Next LT Pro</vt:lpstr>
      <vt:lpstr>Calibri</vt:lpstr>
      <vt:lpstr>Lato</vt:lpstr>
      <vt:lpstr>Lato Heavy</vt:lpstr>
      <vt:lpstr>Open Sans</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Erdinc ALTUN</cp:lastModifiedBy>
  <cp:revision>51</cp:revision>
  <cp:lastPrinted>2023-04-07T08:19:05Z</cp:lastPrinted>
  <dcterms:created xsi:type="dcterms:W3CDTF">2016-08-26T09:16:18Z</dcterms:created>
  <dcterms:modified xsi:type="dcterms:W3CDTF">2024-12-18T07:50:54Z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2ba53c-af1d-44c9-a18a-d7df1d042fba_Enabled">
    <vt:lpwstr>true</vt:lpwstr>
  </property>
  <property fmtid="{D5CDD505-2E9C-101B-9397-08002B2CF9AE}" pid="3" name="MSIP_Label_d32ba53c-af1d-44c9-a18a-d7df1d042fba_SetDate">
    <vt:lpwstr>2022-11-30T12:19:52Z</vt:lpwstr>
  </property>
  <property fmtid="{D5CDD505-2E9C-101B-9397-08002B2CF9AE}" pid="4" name="MSIP_Label_d32ba53c-af1d-44c9-a18a-d7df1d042fba_Method">
    <vt:lpwstr>Standard</vt:lpwstr>
  </property>
  <property fmtid="{D5CDD505-2E9C-101B-9397-08002B2CF9AE}" pid="5" name="MSIP_Label_d32ba53c-af1d-44c9-a18a-d7df1d042fba_Name">
    <vt:lpwstr>For Service Only</vt:lpwstr>
  </property>
  <property fmtid="{D5CDD505-2E9C-101B-9397-08002B2CF9AE}" pid="6" name="MSIP_Label_d32ba53c-af1d-44c9-a18a-d7df1d042fba_SiteId">
    <vt:lpwstr>f5a2db61-c625-49fc-992a-c4fe544776b0</vt:lpwstr>
  </property>
  <property fmtid="{D5CDD505-2E9C-101B-9397-08002B2CF9AE}" pid="7" name="MSIP_Label_d32ba53c-af1d-44c9-a18a-d7df1d042fba_ActionId">
    <vt:lpwstr>9cd36c0f-355d-4ae5-9ec6-c2634e182c30</vt:lpwstr>
  </property>
  <property fmtid="{D5CDD505-2E9C-101B-9397-08002B2CF9AE}" pid="8" name="MSIP_Label_d32ba53c-af1d-44c9-a18a-d7df1d042fba_ContentBits">
    <vt:lpwstr>0</vt:lpwstr>
  </property>
  <property fmtid="{D5CDD505-2E9C-101B-9397-08002B2CF9AE}" pid="9" name="ContentTypeId">
    <vt:lpwstr>0x0101003FE49ED37DF419438D807BF7FD7203F5</vt:lpwstr>
  </property>
</Properties>
</file>