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4"/>
  </p:sldMasterIdLst>
  <p:notesMasterIdLst>
    <p:notesMasterId r:id="rId15"/>
  </p:notesMasterIdLst>
  <p:sldIdLst>
    <p:sldId id="619" r:id="rId5"/>
    <p:sldId id="665" r:id="rId6"/>
    <p:sldId id="666" r:id="rId7"/>
    <p:sldId id="587" r:id="rId8"/>
    <p:sldId id="667" r:id="rId9"/>
    <p:sldId id="669" r:id="rId10"/>
    <p:sldId id="685" r:id="rId11"/>
    <p:sldId id="686" r:id="rId12"/>
    <p:sldId id="668" r:id="rId13"/>
    <p:sldId id="301" r:id="rId14"/>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5155" userDrawn="1">
          <p15:clr>
            <a:srgbClr val="A4A3A4"/>
          </p15:clr>
        </p15:guide>
        <p15:guide id="3" pos="1255" userDrawn="1">
          <p15:clr>
            <a:srgbClr val="A4A3A4"/>
          </p15:clr>
        </p15:guide>
        <p15:guide id="4" orient="horz" pos="1774" userDrawn="1">
          <p15:clr>
            <a:srgbClr val="A4A3A4"/>
          </p15:clr>
        </p15:guide>
        <p15:guide id="5" orient="horz" pos="4133" userDrawn="1">
          <p15:clr>
            <a:srgbClr val="A4A3A4"/>
          </p15:clr>
        </p15:guide>
        <p15:guide id="7" pos="529" userDrawn="1">
          <p15:clr>
            <a:srgbClr val="A4A3A4"/>
          </p15:clr>
        </p15:guide>
        <p15:guide id="8" orient="horz" pos="1888" userDrawn="1">
          <p15:clr>
            <a:srgbClr val="A4A3A4"/>
          </p15:clr>
        </p15:guide>
        <p15:guide id="9" orient="horz" pos="1525" userDrawn="1">
          <p15:clr>
            <a:srgbClr val="A4A3A4"/>
          </p15:clr>
        </p15:guide>
        <p15:guide id="10" orient="horz" pos="2205" userDrawn="1">
          <p15:clr>
            <a:srgbClr val="A4A3A4"/>
          </p15:clr>
        </p15:guide>
        <p15:guide id="11" pos="4951" userDrawn="1">
          <p15:clr>
            <a:srgbClr val="A4A3A4"/>
          </p15:clr>
        </p15:guide>
        <p15:guide id="12" pos="7310" userDrawn="1">
          <p15:clr>
            <a:srgbClr val="A4A3A4"/>
          </p15:clr>
        </p15:guide>
        <p15:guide id="14" pos="7" userDrawn="1">
          <p15:clr>
            <a:srgbClr val="A4A3A4"/>
          </p15:clr>
        </p15:guide>
        <p15:guide id="15" pos="7673" userDrawn="1">
          <p15:clr>
            <a:srgbClr val="A4A3A4"/>
          </p15:clr>
        </p15:guide>
        <p15:guide id="16" pos="1323" userDrawn="1">
          <p15:clr>
            <a:srgbClr val="A4A3A4"/>
          </p15:clr>
        </p15:guide>
        <p15:guide id="17" pos="3940" userDrawn="1">
          <p15:clr>
            <a:srgbClr val="A4A3A4"/>
          </p15:clr>
        </p15:guide>
      </p15:sldGuideLst>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F85650-30DF-727F-A64C-53E6E3F088D7}" name="Onur KAPTANOGLU" initials="OK" userId="S::onur.kaptanoglu@arkas.com::c9e8c036-c0e6-441a-8d63-85f9d5d36ec2" providerId="AD"/>
  <p188:author id="{3F2D4DA1-27D9-F8E5-7DA9-D9D37B9830F7}" name="Emre DERECE" initials="ED" userId="S::emre.derece@arkas.com::04f4b716-2e99-4f1e-9b1e-255cfa03873f" providerId="AD"/>
  <p188:author id="{FDD203D0-CFF9-E23B-4786-B7C56AB49740}" name="Hande OVACIK" initials="HO" userId="S::hande.ovacik@arkas.com::0eae6a5e-5cc4-41c6-9090-4c598ef40bd3" providerId="AD"/>
  <p188:author id="{0B8528F7-563E-5460-FC48-555238810620}" name="Deniz ASLAN USTUNES" initials="DAU" userId="S::deniz.ustunes@arkas.com::cef04076-c51b-4765-810a-f0a2d2c4219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BC46"/>
    <a:srgbClr val="00247D"/>
    <a:srgbClr val="F57F28"/>
    <a:srgbClr val="FDFEFE"/>
    <a:srgbClr val="578AD6"/>
    <a:srgbClr val="002581"/>
    <a:srgbClr val="61BC47"/>
    <a:srgbClr val="54A646"/>
    <a:srgbClr val="FFFFFF"/>
    <a:srgbClr val="5B7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94660"/>
  </p:normalViewPr>
  <p:slideViewPr>
    <p:cSldViewPr snapToGrid="0">
      <p:cViewPr varScale="1">
        <p:scale>
          <a:sx n="105" d="100"/>
          <a:sy n="105" d="100"/>
        </p:scale>
        <p:origin x="684" y="96"/>
      </p:cViewPr>
      <p:guideLst>
        <p:guide orient="horz" pos="391"/>
        <p:guide pos="5155"/>
        <p:guide pos="1255"/>
        <p:guide orient="horz" pos="1774"/>
        <p:guide orient="horz" pos="4133"/>
        <p:guide pos="529"/>
        <p:guide orient="horz" pos="1888"/>
        <p:guide orient="horz" pos="1525"/>
        <p:guide orient="horz" pos="2205"/>
        <p:guide pos="4951"/>
        <p:guide pos="7310"/>
        <p:guide pos="7"/>
        <p:guide pos="7673"/>
        <p:guide pos="1323"/>
        <p:guide pos="39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5029"/>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15374" y="0"/>
            <a:ext cx="2918831" cy="495029"/>
          </a:xfrm>
          <a:prstGeom prst="rect">
            <a:avLst/>
          </a:prstGeom>
        </p:spPr>
        <p:txBody>
          <a:bodyPr vert="horz" lIns="93177" tIns="46589" rIns="93177" bIns="46589" rtlCol="0"/>
          <a:lstStyle>
            <a:lvl1pPr algn="r">
              <a:defRPr sz="1200"/>
            </a:lvl1pPr>
          </a:lstStyle>
          <a:p>
            <a:fld id="{D8499F23-AE5B-4821-BCE3-85CCC877ED23}" type="datetimeFigureOut">
              <a:rPr lang="en-GB" smtClean="0"/>
              <a:t>18/12/2024</a:t>
            </a:fld>
            <a:endParaRPr lang="en-GB"/>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6"/>
            <a:ext cx="2918831" cy="495028"/>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15374" y="9371286"/>
            <a:ext cx="2918831" cy="495028"/>
          </a:xfrm>
          <a:prstGeom prst="rect">
            <a:avLst/>
          </a:prstGeom>
        </p:spPr>
        <p:txBody>
          <a:bodyPr vert="horz" lIns="93177" tIns="46589" rIns="93177" bIns="46589" rtlCol="0" anchor="b"/>
          <a:lstStyle>
            <a:lvl1pPr algn="r">
              <a:defRPr sz="1200"/>
            </a:lvl1pPr>
          </a:lstStyle>
          <a:p>
            <a:fld id="{D8A2751B-F488-440F-86A4-C93DBF306DFF}" type="slidenum">
              <a:rPr lang="en-GB" smtClean="0"/>
              <a:t>‹#›</a:t>
            </a:fld>
            <a:endParaRPr lang="en-GB"/>
          </a:p>
        </p:txBody>
      </p:sp>
    </p:spTree>
    <p:extLst>
      <p:ext uri="{BB962C8B-B14F-4D97-AF65-F5344CB8AC3E}">
        <p14:creationId xmlns:p14="http://schemas.microsoft.com/office/powerpoint/2010/main" val="3323422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8A2751B-F488-440F-86A4-C93DBF306DFF}" type="slidenum">
              <a:rPr lang="en-GB" smtClean="0"/>
              <a:t>0</a:t>
            </a:fld>
            <a:endParaRPr lang="en-GB"/>
          </a:p>
        </p:txBody>
      </p:sp>
    </p:spTree>
    <p:extLst>
      <p:ext uri="{BB962C8B-B14F-4D97-AF65-F5344CB8AC3E}">
        <p14:creationId xmlns:p14="http://schemas.microsoft.com/office/powerpoint/2010/main" val="4263199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15EF814-DEC6-AC8A-C1FE-47635B70E62A}"/>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451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07">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6858653" y="0"/>
            <a:ext cx="5333347" cy="6858000"/>
          </a:xfrm>
        </p:spPr>
        <p:txBody>
          <a:bodyPr/>
          <a:lstStyle/>
          <a:p>
            <a:endParaRPr lang="en-GB"/>
          </a:p>
        </p:txBody>
      </p:sp>
      <p:grpSp>
        <p:nvGrpSpPr>
          <p:cNvPr id="4" name="Group 3"/>
          <p:cNvGrpSpPr/>
          <p:nvPr userDrawn="1"/>
        </p:nvGrpSpPr>
        <p:grpSpPr>
          <a:xfrm>
            <a:off x="672790" y="1546179"/>
            <a:ext cx="958482" cy="70548"/>
            <a:chOff x="1373786" y="1322305"/>
            <a:chExt cx="958482" cy="70548"/>
          </a:xfrm>
        </p:grpSpPr>
        <p:sp>
          <p:nvSpPr>
            <p:cNvPr id="5" name="Oval 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 name="Oval 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7" name="Oval 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6" name="Title 1"/>
          <p:cNvSpPr>
            <a:spLocks noGrp="1"/>
          </p:cNvSpPr>
          <p:nvPr>
            <p:ph type="ctrTitle"/>
          </p:nvPr>
        </p:nvSpPr>
        <p:spPr>
          <a:xfrm>
            <a:off x="515357" y="466664"/>
            <a:ext cx="6139443" cy="975930"/>
          </a:xfrm>
        </p:spPr>
        <p:txBody>
          <a:bodyPr anchor="b">
            <a:normAutofit/>
          </a:bodyPr>
          <a:lstStyle>
            <a:lvl1pPr algn="l">
              <a:defRPr sz="3200"/>
            </a:lvl1pPr>
          </a:lstStyle>
          <a:p>
            <a:r>
              <a:rPr lang="en-US"/>
              <a:t>Click to edit Master title style</a:t>
            </a:r>
            <a:endParaRPr lang="en-GB"/>
          </a:p>
        </p:txBody>
      </p:sp>
      <p:sp>
        <p:nvSpPr>
          <p:cNvPr id="2" name="Slide Number Placeholder 5">
            <a:extLst>
              <a:ext uri="{FF2B5EF4-FFF2-40B4-BE49-F238E27FC236}">
                <a16:creationId xmlns:a16="http://schemas.microsoft.com/office/drawing/2014/main" id="{B3344721-E474-FC6A-C202-A354FF99B276}"/>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59986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08">
    <p:spTree>
      <p:nvGrpSpPr>
        <p:cNvPr id="1" name=""/>
        <p:cNvGrpSpPr/>
        <p:nvPr/>
      </p:nvGrpSpPr>
      <p:grpSpPr>
        <a:xfrm>
          <a:off x="0" y="0"/>
          <a:ext cx="0" cy="0"/>
          <a:chOff x="0" y="0"/>
          <a:chExt cx="0" cy="0"/>
        </a:xfrm>
      </p:grpSpPr>
      <p:sp>
        <p:nvSpPr>
          <p:cNvPr id="20"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1"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2" name="Group 21"/>
          <p:cNvGrpSpPr/>
          <p:nvPr userDrawn="1"/>
        </p:nvGrpSpPr>
        <p:grpSpPr>
          <a:xfrm>
            <a:off x="672790" y="1337633"/>
            <a:ext cx="958482" cy="70548"/>
            <a:chOff x="1373786" y="1322305"/>
            <a:chExt cx="958482" cy="70548"/>
          </a:xfrm>
        </p:grpSpPr>
        <p:sp>
          <p:nvSpPr>
            <p:cNvPr id="23" name="Oval 22"/>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 name="Oval 23"/>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5" name="Oval 24"/>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7" name="Oval 26"/>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44" name="Picture Placeholder 25"/>
          <p:cNvSpPr>
            <a:spLocks noGrp="1"/>
          </p:cNvSpPr>
          <p:nvPr>
            <p:ph type="pic" sz="quarter" idx="10"/>
          </p:nvPr>
        </p:nvSpPr>
        <p:spPr>
          <a:xfrm>
            <a:off x="5850" y="1777458"/>
            <a:ext cx="2016621" cy="2032004"/>
          </a:xfrm>
        </p:spPr>
        <p:txBody>
          <a:bodyPr/>
          <a:lstStyle/>
          <a:p>
            <a:endParaRPr lang="en-GB"/>
          </a:p>
        </p:txBody>
      </p:sp>
      <p:sp>
        <p:nvSpPr>
          <p:cNvPr id="35" name="Picture Placeholder 25"/>
          <p:cNvSpPr>
            <a:spLocks noGrp="1"/>
          </p:cNvSpPr>
          <p:nvPr>
            <p:ph type="pic" sz="quarter" idx="11"/>
          </p:nvPr>
        </p:nvSpPr>
        <p:spPr>
          <a:xfrm>
            <a:off x="2031996" y="1777458"/>
            <a:ext cx="2016621" cy="2032004"/>
          </a:xfrm>
        </p:spPr>
        <p:txBody>
          <a:bodyPr/>
          <a:lstStyle/>
          <a:p>
            <a:endParaRPr lang="en-GB"/>
          </a:p>
        </p:txBody>
      </p:sp>
      <p:sp>
        <p:nvSpPr>
          <p:cNvPr id="36" name="Picture Placeholder 25"/>
          <p:cNvSpPr>
            <a:spLocks noGrp="1"/>
          </p:cNvSpPr>
          <p:nvPr>
            <p:ph type="pic" sz="quarter" idx="12"/>
          </p:nvPr>
        </p:nvSpPr>
        <p:spPr>
          <a:xfrm>
            <a:off x="4067667" y="1777458"/>
            <a:ext cx="2016621" cy="2032004"/>
          </a:xfrm>
        </p:spPr>
        <p:txBody>
          <a:bodyPr/>
          <a:lstStyle/>
          <a:p>
            <a:endParaRPr lang="en-GB"/>
          </a:p>
        </p:txBody>
      </p:sp>
      <p:sp>
        <p:nvSpPr>
          <p:cNvPr id="37" name="Picture Placeholder 25"/>
          <p:cNvSpPr>
            <a:spLocks noGrp="1"/>
          </p:cNvSpPr>
          <p:nvPr>
            <p:ph type="pic" sz="quarter" idx="13"/>
          </p:nvPr>
        </p:nvSpPr>
        <p:spPr>
          <a:xfrm>
            <a:off x="6093813" y="1777458"/>
            <a:ext cx="2016621" cy="2032004"/>
          </a:xfrm>
        </p:spPr>
        <p:txBody>
          <a:bodyPr/>
          <a:lstStyle/>
          <a:p>
            <a:endParaRPr lang="en-GB"/>
          </a:p>
        </p:txBody>
      </p:sp>
      <p:sp>
        <p:nvSpPr>
          <p:cNvPr id="38" name="Picture Placeholder 25"/>
          <p:cNvSpPr>
            <a:spLocks noGrp="1"/>
          </p:cNvSpPr>
          <p:nvPr>
            <p:ph type="pic" sz="quarter" idx="14"/>
          </p:nvPr>
        </p:nvSpPr>
        <p:spPr>
          <a:xfrm>
            <a:off x="8129484" y="1777458"/>
            <a:ext cx="2016621" cy="2032004"/>
          </a:xfrm>
        </p:spPr>
        <p:txBody>
          <a:bodyPr/>
          <a:lstStyle/>
          <a:p>
            <a:endParaRPr lang="en-GB"/>
          </a:p>
        </p:txBody>
      </p:sp>
      <p:sp>
        <p:nvSpPr>
          <p:cNvPr id="39" name="Picture Placeholder 25"/>
          <p:cNvSpPr>
            <a:spLocks noGrp="1"/>
          </p:cNvSpPr>
          <p:nvPr>
            <p:ph type="pic" sz="quarter" idx="15"/>
          </p:nvPr>
        </p:nvSpPr>
        <p:spPr>
          <a:xfrm>
            <a:off x="10165155" y="1777458"/>
            <a:ext cx="2016621" cy="2032004"/>
          </a:xfrm>
        </p:spPr>
        <p:txBody>
          <a:bodyPr/>
          <a:lstStyle/>
          <a:p>
            <a:endParaRPr lang="en-GB"/>
          </a:p>
        </p:txBody>
      </p:sp>
      <p:sp>
        <p:nvSpPr>
          <p:cNvPr id="63" name="Picture Placeholder 25"/>
          <p:cNvSpPr>
            <a:spLocks noGrp="1"/>
          </p:cNvSpPr>
          <p:nvPr>
            <p:ph type="pic" sz="quarter" idx="16"/>
          </p:nvPr>
        </p:nvSpPr>
        <p:spPr>
          <a:xfrm>
            <a:off x="5850" y="3838802"/>
            <a:ext cx="2016621" cy="2032004"/>
          </a:xfrm>
        </p:spPr>
        <p:txBody>
          <a:bodyPr/>
          <a:lstStyle/>
          <a:p>
            <a:endParaRPr lang="en-GB"/>
          </a:p>
        </p:txBody>
      </p:sp>
      <p:sp>
        <p:nvSpPr>
          <p:cNvPr id="64" name="Picture Placeholder 25"/>
          <p:cNvSpPr>
            <a:spLocks noGrp="1"/>
          </p:cNvSpPr>
          <p:nvPr>
            <p:ph type="pic" sz="quarter" idx="17"/>
          </p:nvPr>
        </p:nvSpPr>
        <p:spPr>
          <a:xfrm>
            <a:off x="2031996" y="3838802"/>
            <a:ext cx="2016621" cy="2032004"/>
          </a:xfrm>
        </p:spPr>
        <p:txBody>
          <a:bodyPr/>
          <a:lstStyle/>
          <a:p>
            <a:endParaRPr lang="en-GB"/>
          </a:p>
        </p:txBody>
      </p:sp>
      <p:sp>
        <p:nvSpPr>
          <p:cNvPr id="65" name="Picture Placeholder 25"/>
          <p:cNvSpPr>
            <a:spLocks noGrp="1"/>
          </p:cNvSpPr>
          <p:nvPr>
            <p:ph type="pic" sz="quarter" idx="18"/>
          </p:nvPr>
        </p:nvSpPr>
        <p:spPr>
          <a:xfrm>
            <a:off x="4067667" y="3838802"/>
            <a:ext cx="2016621" cy="2032004"/>
          </a:xfrm>
        </p:spPr>
        <p:txBody>
          <a:bodyPr/>
          <a:lstStyle/>
          <a:p>
            <a:endParaRPr lang="en-GB"/>
          </a:p>
        </p:txBody>
      </p:sp>
      <p:sp>
        <p:nvSpPr>
          <p:cNvPr id="66" name="Picture Placeholder 25"/>
          <p:cNvSpPr>
            <a:spLocks noGrp="1"/>
          </p:cNvSpPr>
          <p:nvPr>
            <p:ph type="pic" sz="quarter" idx="19"/>
          </p:nvPr>
        </p:nvSpPr>
        <p:spPr>
          <a:xfrm>
            <a:off x="6093813" y="3838802"/>
            <a:ext cx="2016621" cy="2032004"/>
          </a:xfrm>
        </p:spPr>
        <p:txBody>
          <a:bodyPr/>
          <a:lstStyle/>
          <a:p>
            <a:endParaRPr lang="en-GB"/>
          </a:p>
        </p:txBody>
      </p:sp>
      <p:sp>
        <p:nvSpPr>
          <p:cNvPr id="67" name="Picture Placeholder 25"/>
          <p:cNvSpPr>
            <a:spLocks noGrp="1"/>
          </p:cNvSpPr>
          <p:nvPr>
            <p:ph type="pic" sz="quarter" idx="20"/>
          </p:nvPr>
        </p:nvSpPr>
        <p:spPr>
          <a:xfrm>
            <a:off x="8129484" y="3838802"/>
            <a:ext cx="2016621" cy="2032004"/>
          </a:xfrm>
        </p:spPr>
        <p:txBody>
          <a:bodyPr/>
          <a:lstStyle/>
          <a:p>
            <a:endParaRPr lang="en-GB"/>
          </a:p>
        </p:txBody>
      </p:sp>
      <p:sp>
        <p:nvSpPr>
          <p:cNvPr id="68" name="Picture Placeholder 25"/>
          <p:cNvSpPr>
            <a:spLocks noGrp="1"/>
          </p:cNvSpPr>
          <p:nvPr>
            <p:ph type="pic" sz="quarter" idx="21"/>
          </p:nvPr>
        </p:nvSpPr>
        <p:spPr>
          <a:xfrm>
            <a:off x="10165155" y="3838802"/>
            <a:ext cx="2016621" cy="2032004"/>
          </a:xfrm>
        </p:spPr>
        <p:txBody>
          <a:bodyPr/>
          <a:lstStyle/>
          <a:p>
            <a:endParaRPr lang="en-GB"/>
          </a:p>
        </p:txBody>
      </p:sp>
      <p:sp>
        <p:nvSpPr>
          <p:cNvPr id="2" name="Slide Number Placeholder 5">
            <a:extLst>
              <a:ext uri="{FF2B5EF4-FFF2-40B4-BE49-F238E27FC236}">
                <a16:creationId xmlns:a16="http://schemas.microsoft.com/office/drawing/2014/main" id="{DCE99415-6E18-599A-00A5-6281DE3AE175}"/>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20325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09">
    <p:spTree>
      <p:nvGrpSpPr>
        <p:cNvPr id="1" name=""/>
        <p:cNvGrpSpPr/>
        <p:nvPr/>
      </p:nvGrpSpPr>
      <p:grpSpPr>
        <a:xfrm>
          <a:off x="0" y="0"/>
          <a:ext cx="0" cy="0"/>
          <a:chOff x="0" y="0"/>
          <a:chExt cx="0" cy="0"/>
        </a:xfrm>
      </p:grpSpPr>
      <p:sp>
        <p:nvSpPr>
          <p:cNvPr id="9" name="Picture Placeholder 7"/>
          <p:cNvSpPr>
            <a:spLocks noGrp="1"/>
          </p:cNvSpPr>
          <p:nvPr>
            <p:ph type="pic" sz="quarter" idx="10"/>
          </p:nvPr>
        </p:nvSpPr>
        <p:spPr>
          <a:xfrm>
            <a:off x="0" y="3281083"/>
            <a:ext cx="12192000" cy="3564989"/>
          </a:xfrm>
        </p:spPr>
        <p:txBody>
          <a:bodyPr/>
          <a:lstStyle/>
          <a:p>
            <a:endParaRPr lang="en-GB"/>
          </a:p>
        </p:txBody>
      </p:sp>
      <p:sp>
        <p:nvSpPr>
          <p:cNvPr id="3"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4"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5" name="Group 4"/>
          <p:cNvGrpSpPr/>
          <p:nvPr userDrawn="1"/>
        </p:nvGrpSpPr>
        <p:grpSpPr>
          <a:xfrm>
            <a:off x="672790" y="1337633"/>
            <a:ext cx="958482" cy="70548"/>
            <a:chOff x="1373786" y="1322305"/>
            <a:chExt cx="958482" cy="70548"/>
          </a:xfrm>
        </p:grpSpPr>
        <p:sp>
          <p:nvSpPr>
            <p:cNvPr id="6" name="Oval 5"/>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7" name="Oval 6"/>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Slide Number Placeholder 5">
            <a:extLst>
              <a:ext uri="{FF2B5EF4-FFF2-40B4-BE49-F238E27FC236}">
                <a16:creationId xmlns:a16="http://schemas.microsoft.com/office/drawing/2014/main" id="{77899F53-9F0B-7B24-56FB-6BDE078F4624}"/>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423686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10">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2971557" y="0"/>
            <a:ext cx="9220445" cy="6858000"/>
          </a:xfrm>
          <a:custGeom>
            <a:avLst/>
            <a:gdLst>
              <a:gd name="connsiteX0" fmla="*/ 0 w 9220445"/>
              <a:gd name="connsiteY0" fmla="*/ 0 h 6858000"/>
              <a:gd name="connsiteX1" fmla="*/ 9220445 w 9220445"/>
              <a:gd name="connsiteY1" fmla="*/ 0 h 6858000"/>
              <a:gd name="connsiteX2" fmla="*/ 9220445 w 9220445"/>
              <a:gd name="connsiteY2" fmla="*/ 6858000 h 6858000"/>
              <a:gd name="connsiteX3" fmla="*/ 2736308 w 9220445"/>
              <a:gd name="connsiteY3" fmla="*/ 6858000 h 6858000"/>
              <a:gd name="connsiteX4" fmla="*/ 2507724 w 9220445"/>
              <a:gd name="connsiteY4" fmla="*/ 6635525 h 6858000"/>
              <a:gd name="connsiteX5" fmla="*/ 432 w 9220445"/>
              <a:gd name="connsiteY5" fmla="*/ 1366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0445" h="6858000">
                <a:moveTo>
                  <a:pt x="0" y="0"/>
                </a:moveTo>
                <a:lnTo>
                  <a:pt x="9220445" y="0"/>
                </a:lnTo>
                <a:lnTo>
                  <a:pt x="9220445" y="6858000"/>
                </a:lnTo>
                <a:lnTo>
                  <a:pt x="2736308" y="6858000"/>
                </a:lnTo>
                <a:lnTo>
                  <a:pt x="2507724" y="6635525"/>
                </a:lnTo>
                <a:cubicBezTo>
                  <a:pt x="185391" y="4245869"/>
                  <a:pt x="9573" y="275684"/>
                  <a:pt x="432" y="13661"/>
                </a:cubicBezTo>
                <a:close/>
              </a:path>
            </a:pathLst>
          </a:custGeom>
        </p:spPr>
        <p:txBody>
          <a:bodyPr wrap="square">
            <a:noAutofit/>
          </a:bodyPr>
          <a:lstStyle/>
          <a:p>
            <a:endParaRPr lang="en-GB"/>
          </a:p>
        </p:txBody>
      </p:sp>
      <p:sp>
        <p:nvSpPr>
          <p:cNvPr id="2" name="Slide Number Placeholder 5">
            <a:extLst>
              <a:ext uri="{FF2B5EF4-FFF2-40B4-BE49-F238E27FC236}">
                <a16:creationId xmlns:a16="http://schemas.microsoft.com/office/drawing/2014/main" id="{511F9E5F-395E-A1B0-09D9-D09E164FFC7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38407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11">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GB"/>
          </a:p>
        </p:txBody>
      </p:sp>
      <p:sp>
        <p:nvSpPr>
          <p:cNvPr id="2" name="Slide Number Placeholder 5">
            <a:extLst>
              <a:ext uri="{FF2B5EF4-FFF2-40B4-BE49-F238E27FC236}">
                <a16:creationId xmlns:a16="http://schemas.microsoft.com/office/drawing/2014/main" id="{7D267209-7CD5-D14D-4D80-CA1EDEB41E78}"/>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09127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12">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0" y="0"/>
            <a:ext cx="12192000" cy="6223820"/>
          </a:xfrm>
          <a:custGeom>
            <a:avLst/>
            <a:gdLst>
              <a:gd name="connsiteX0" fmla="*/ 0 w 12192000"/>
              <a:gd name="connsiteY0" fmla="*/ 0 h 6223820"/>
              <a:gd name="connsiteX1" fmla="*/ 12192000 w 12192000"/>
              <a:gd name="connsiteY1" fmla="*/ 0 h 6223820"/>
              <a:gd name="connsiteX2" fmla="*/ 12192000 w 12192000"/>
              <a:gd name="connsiteY2" fmla="*/ 5069989 h 6223820"/>
              <a:gd name="connsiteX3" fmla="*/ 11912432 w 12192000"/>
              <a:gd name="connsiteY3" fmla="*/ 5189901 h 6223820"/>
              <a:gd name="connsiteX4" fmla="*/ 6095999 w 12192000"/>
              <a:gd name="connsiteY4" fmla="*/ 6223820 h 6223820"/>
              <a:gd name="connsiteX5" fmla="*/ 279566 w 12192000"/>
              <a:gd name="connsiteY5" fmla="*/ 5189901 h 6223820"/>
              <a:gd name="connsiteX6" fmla="*/ 0 w 12192000"/>
              <a:gd name="connsiteY6" fmla="*/ 5069990 h 6223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223820">
                <a:moveTo>
                  <a:pt x="0" y="0"/>
                </a:moveTo>
                <a:lnTo>
                  <a:pt x="12192000" y="0"/>
                </a:lnTo>
                <a:lnTo>
                  <a:pt x="12192000" y="5069989"/>
                </a:lnTo>
                <a:lnTo>
                  <a:pt x="11912432" y="5189901"/>
                </a:lnTo>
                <a:cubicBezTo>
                  <a:pt x="10331810" y="5835812"/>
                  <a:pt x="8305414" y="6223820"/>
                  <a:pt x="6095999" y="6223820"/>
                </a:cubicBezTo>
                <a:cubicBezTo>
                  <a:pt x="3886584" y="6223820"/>
                  <a:pt x="1860188" y="5835812"/>
                  <a:pt x="279566" y="5189901"/>
                </a:cubicBezTo>
                <a:lnTo>
                  <a:pt x="0" y="5069990"/>
                </a:lnTo>
                <a:close/>
              </a:path>
            </a:pathLst>
          </a:custGeom>
        </p:spPr>
        <p:txBody>
          <a:bodyPr wrap="square">
            <a:noAutofit/>
          </a:bodyPr>
          <a:lstStyle/>
          <a:p>
            <a:endParaRPr lang="id-ID"/>
          </a:p>
        </p:txBody>
      </p:sp>
      <p:sp>
        <p:nvSpPr>
          <p:cNvPr id="7" name="Oval 6"/>
          <p:cNvSpPr/>
          <p:nvPr userDrawn="1"/>
        </p:nvSpPr>
        <p:spPr>
          <a:xfrm>
            <a:off x="5469044" y="6508601"/>
            <a:ext cx="111733" cy="11342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8" name="Oval 7"/>
          <p:cNvSpPr/>
          <p:nvPr userDrawn="1"/>
        </p:nvSpPr>
        <p:spPr>
          <a:xfrm>
            <a:off x="5751164" y="6508601"/>
            <a:ext cx="111733" cy="11342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9" name="Oval 8"/>
          <p:cNvSpPr/>
          <p:nvPr userDrawn="1"/>
        </p:nvSpPr>
        <p:spPr>
          <a:xfrm>
            <a:off x="6037010" y="6508601"/>
            <a:ext cx="111733" cy="1134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userDrawn="1"/>
        </p:nvSpPr>
        <p:spPr>
          <a:xfrm>
            <a:off x="6322856" y="6508601"/>
            <a:ext cx="111733" cy="1134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userDrawn="1"/>
        </p:nvSpPr>
        <p:spPr>
          <a:xfrm>
            <a:off x="6611224" y="6508601"/>
            <a:ext cx="111733" cy="11342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 name="Slide Number Placeholder 5">
            <a:extLst>
              <a:ext uri="{FF2B5EF4-FFF2-40B4-BE49-F238E27FC236}">
                <a16:creationId xmlns:a16="http://schemas.microsoft.com/office/drawing/2014/main" id="{A1BE3187-DDDE-21C1-4111-6CA328F07367}"/>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1373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13">
    <p:spTree>
      <p:nvGrpSpPr>
        <p:cNvPr id="1" name=""/>
        <p:cNvGrpSpPr/>
        <p:nvPr/>
      </p:nvGrpSpPr>
      <p:grpSpPr>
        <a:xfrm>
          <a:off x="0" y="0"/>
          <a:ext cx="0" cy="0"/>
          <a:chOff x="0" y="0"/>
          <a:chExt cx="0" cy="0"/>
        </a:xfrm>
      </p:grpSpPr>
      <p:sp>
        <p:nvSpPr>
          <p:cNvPr id="4" name="Picture Placeholder 6"/>
          <p:cNvSpPr>
            <a:spLocks noGrp="1"/>
          </p:cNvSpPr>
          <p:nvPr>
            <p:ph type="pic" sz="quarter" idx="11"/>
          </p:nvPr>
        </p:nvSpPr>
        <p:spPr>
          <a:xfrm>
            <a:off x="0" y="0"/>
            <a:ext cx="12192000" cy="6858000"/>
          </a:xfrm>
        </p:spPr>
        <p:txBody>
          <a:bodyPr/>
          <a:lstStyle/>
          <a:p>
            <a:endParaRPr lang="en-GB"/>
          </a:p>
        </p:txBody>
      </p:sp>
      <p:sp>
        <p:nvSpPr>
          <p:cNvPr id="12" name="Picture Placeholder 10"/>
          <p:cNvSpPr>
            <a:spLocks noGrp="1"/>
          </p:cNvSpPr>
          <p:nvPr>
            <p:ph type="pic" sz="quarter" idx="10"/>
          </p:nvPr>
        </p:nvSpPr>
        <p:spPr>
          <a:xfrm>
            <a:off x="6321567" y="1099941"/>
            <a:ext cx="4444717" cy="2981715"/>
          </a:xfrm>
        </p:spPr>
        <p:txBody>
          <a:bodyPr/>
          <a:lstStyle/>
          <a:p>
            <a:endParaRPr lang="en-GB"/>
          </a:p>
        </p:txBody>
      </p:sp>
      <p:sp>
        <p:nvSpPr>
          <p:cNvPr id="2" name="Slide Number Placeholder 5">
            <a:extLst>
              <a:ext uri="{FF2B5EF4-FFF2-40B4-BE49-F238E27FC236}">
                <a16:creationId xmlns:a16="http://schemas.microsoft.com/office/drawing/2014/main" id="{274B089B-FB9E-59F0-F787-14B7DD8CE97F}"/>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434633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14">
    <p:spTree>
      <p:nvGrpSpPr>
        <p:cNvPr id="1" name=""/>
        <p:cNvGrpSpPr/>
        <p:nvPr/>
      </p:nvGrpSpPr>
      <p:grpSpPr>
        <a:xfrm>
          <a:off x="0" y="0"/>
          <a:ext cx="0" cy="0"/>
          <a:chOff x="0" y="0"/>
          <a:chExt cx="0" cy="0"/>
        </a:xfrm>
      </p:grpSpPr>
      <p:sp>
        <p:nvSpPr>
          <p:cNvPr id="7" name="Picture Placeholder 4"/>
          <p:cNvSpPr>
            <a:spLocks noGrp="1"/>
          </p:cNvSpPr>
          <p:nvPr>
            <p:ph type="pic" sz="quarter" idx="10"/>
          </p:nvPr>
        </p:nvSpPr>
        <p:spPr>
          <a:xfrm>
            <a:off x="1293918" y="3559175"/>
            <a:ext cx="581136" cy="581136"/>
          </a:xfrm>
          <a:prstGeom prst="ellipse">
            <a:avLst/>
          </a:prstGeom>
        </p:spPr>
        <p:txBody>
          <a:bodyPr>
            <a:normAutofit/>
          </a:bodyPr>
          <a:lstStyle>
            <a:lvl1pPr>
              <a:defRPr sz="800"/>
            </a:lvl1pPr>
          </a:lstStyle>
          <a:p>
            <a:endParaRPr lang="en-GB"/>
          </a:p>
        </p:txBody>
      </p:sp>
      <p:sp>
        <p:nvSpPr>
          <p:cNvPr id="8" name="Picture Placeholder 6"/>
          <p:cNvSpPr>
            <a:spLocks noGrp="1"/>
          </p:cNvSpPr>
          <p:nvPr>
            <p:ph type="pic" sz="quarter" idx="11"/>
          </p:nvPr>
        </p:nvSpPr>
        <p:spPr>
          <a:xfrm>
            <a:off x="6453188" y="1200150"/>
            <a:ext cx="1581150" cy="1581150"/>
          </a:xfrm>
        </p:spPr>
        <p:txBody>
          <a:bodyPr/>
          <a:lstStyle/>
          <a:p>
            <a:endParaRPr lang="en-GB"/>
          </a:p>
        </p:txBody>
      </p:sp>
      <p:sp>
        <p:nvSpPr>
          <p:cNvPr id="9" name="Picture Placeholder 6"/>
          <p:cNvSpPr>
            <a:spLocks noGrp="1"/>
          </p:cNvSpPr>
          <p:nvPr>
            <p:ph type="pic" sz="quarter" idx="12"/>
          </p:nvPr>
        </p:nvSpPr>
        <p:spPr>
          <a:xfrm>
            <a:off x="8034338" y="1200150"/>
            <a:ext cx="1581150" cy="1581150"/>
          </a:xfrm>
        </p:spPr>
        <p:txBody>
          <a:bodyPr/>
          <a:lstStyle/>
          <a:p>
            <a:endParaRPr lang="en-GB"/>
          </a:p>
        </p:txBody>
      </p:sp>
      <p:sp>
        <p:nvSpPr>
          <p:cNvPr id="10" name="Picture Placeholder 6"/>
          <p:cNvSpPr>
            <a:spLocks noGrp="1"/>
          </p:cNvSpPr>
          <p:nvPr>
            <p:ph type="pic" sz="quarter" idx="13"/>
          </p:nvPr>
        </p:nvSpPr>
        <p:spPr>
          <a:xfrm>
            <a:off x="9615488" y="1196011"/>
            <a:ext cx="1581150" cy="1581150"/>
          </a:xfrm>
        </p:spPr>
        <p:txBody>
          <a:bodyPr/>
          <a:lstStyle/>
          <a:p>
            <a:endParaRPr lang="en-GB"/>
          </a:p>
        </p:txBody>
      </p:sp>
      <p:sp>
        <p:nvSpPr>
          <p:cNvPr id="11" name="Picture Placeholder 6"/>
          <p:cNvSpPr>
            <a:spLocks noGrp="1"/>
          </p:cNvSpPr>
          <p:nvPr>
            <p:ph type="pic" sz="quarter" idx="14"/>
          </p:nvPr>
        </p:nvSpPr>
        <p:spPr>
          <a:xfrm>
            <a:off x="6453188" y="2770925"/>
            <a:ext cx="1581150" cy="1581150"/>
          </a:xfrm>
        </p:spPr>
        <p:txBody>
          <a:bodyPr/>
          <a:lstStyle/>
          <a:p>
            <a:endParaRPr lang="en-GB"/>
          </a:p>
        </p:txBody>
      </p:sp>
      <p:sp>
        <p:nvSpPr>
          <p:cNvPr id="12" name="Picture Placeholder 6"/>
          <p:cNvSpPr>
            <a:spLocks noGrp="1"/>
          </p:cNvSpPr>
          <p:nvPr>
            <p:ph type="pic" sz="quarter" idx="15"/>
          </p:nvPr>
        </p:nvSpPr>
        <p:spPr>
          <a:xfrm>
            <a:off x="8034338" y="2770925"/>
            <a:ext cx="1581150" cy="1581150"/>
          </a:xfrm>
        </p:spPr>
        <p:txBody>
          <a:bodyPr/>
          <a:lstStyle/>
          <a:p>
            <a:endParaRPr lang="en-GB"/>
          </a:p>
        </p:txBody>
      </p:sp>
      <p:sp>
        <p:nvSpPr>
          <p:cNvPr id="13" name="Picture Placeholder 6"/>
          <p:cNvSpPr>
            <a:spLocks noGrp="1"/>
          </p:cNvSpPr>
          <p:nvPr>
            <p:ph type="pic" sz="quarter" idx="16"/>
          </p:nvPr>
        </p:nvSpPr>
        <p:spPr>
          <a:xfrm>
            <a:off x="9615488" y="2781300"/>
            <a:ext cx="1581150" cy="1581150"/>
          </a:xfrm>
        </p:spPr>
        <p:txBody>
          <a:bodyPr/>
          <a:lstStyle/>
          <a:p>
            <a:endParaRPr lang="en-GB"/>
          </a:p>
        </p:txBody>
      </p:sp>
      <p:sp>
        <p:nvSpPr>
          <p:cNvPr id="14" name="Picture Placeholder 6"/>
          <p:cNvSpPr>
            <a:spLocks noGrp="1"/>
          </p:cNvSpPr>
          <p:nvPr>
            <p:ph type="pic" sz="quarter" idx="17"/>
          </p:nvPr>
        </p:nvSpPr>
        <p:spPr>
          <a:xfrm>
            <a:off x="6453188" y="4345839"/>
            <a:ext cx="1581150" cy="1581150"/>
          </a:xfrm>
        </p:spPr>
        <p:txBody>
          <a:bodyPr/>
          <a:lstStyle/>
          <a:p>
            <a:endParaRPr lang="en-GB"/>
          </a:p>
        </p:txBody>
      </p:sp>
      <p:sp>
        <p:nvSpPr>
          <p:cNvPr id="15" name="Picture Placeholder 6"/>
          <p:cNvSpPr>
            <a:spLocks noGrp="1"/>
          </p:cNvSpPr>
          <p:nvPr>
            <p:ph type="pic" sz="quarter" idx="18"/>
          </p:nvPr>
        </p:nvSpPr>
        <p:spPr>
          <a:xfrm>
            <a:off x="8034338" y="4345839"/>
            <a:ext cx="1581150" cy="1581150"/>
          </a:xfrm>
        </p:spPr>
        <p:txBody>
          <a:bodyPr/>
          <a:lstStyle/>
          <a:p>
            <a:endParaRPr lang="en-GB"/>
          </a:p>
        </p:txBody>
      </p:sp>
      <p:sp>
        <p:nvSpPr>
          <p:cNvPr id="16" name="Picture Placeholder 6"/>
          <p:cNvSpPr>
            <a:spLocks noGrp="1"/>
          </p:cNvSpPr>
          <p:nvPr>
            <p:ph type="pic" sz="quarter" idx="19"/>
          </p:nvPr>
        </p:nvSpPr>
        <p:spPr>
          <a:xfrm>
            <a:off x="9615488" y="4370728"/>
            <a:ext cx="1581150" cy="1581150"/>
          </a:xfrm>
        </p:spPr>
        <p:txBody>
          <a:bodyPr/>
          <a:lstStyle/>
          <a:p>
            <a:endParaRPr lang="en-GB"/>
          </a:p>
        </p:txBody>
      </p:sp>
      <p:sp>
        <p:nvSpPr>
          <p:cNvPr id="2" name="Slide Number Placeholder 5">
            <a:extLst>
              <a:ext uri="{FF2B5EF4-FFF2-40B4-BE49-F238E27FC236}">
                <a16:creationId xmlns:a16="http://schemas.microsoft.com/office/drawing/2014/main" id="{8E6A1360-1437-6EFD-CC72-9287F308BEE6}"/>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769123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15">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2700190" y="2262040"/>
            <a:ext cx="1327474" cy="1310107"/>
          </a:xfrm>
          <a:prstGeom prst="ellipse">
            <a:avLst/>
          </a:prstGeom>
        </p:spPr>
        <p:txBody>
          <a:bodyPr/>
          <a:lstStyle/>
          <a:p>
            <a:endParaRPr lang="en-GB"/>
          </a:p>
        </p:txBody>
      </p:sp>
      <p:sp>
        <p:nvSpPr>
          <p:cNvPr id="12" name="Picture Placeholder 8"/>
          <p:cNvSpPr>
            <a:spLocks noGrp="1"/>
          </p:cNvSpPr>
          <p:nvPr>
            <p:ph type="pic" sz="quarter" idx="11"/>
          </p:nvPr>
        </p:nvSpPr>
        <p:spPr>
          <a:xfrm>
            <a:off x="4252684" y="1200151"/>
            <a:ext cx="7237640" cy="4867274"/>
          </a:xfrm>
        </p:spPr>
        <p:txBody>
          <a:bodyPr/>
          <a:lstStyle/>
          <a:p>
            <a:endParaRPr lang="en-GB"/>
          </a:p>
        </p:txBody>
      </p:sp>
      <p:sp>
        <p:nvSpPr>
          <p:cNvPr id="2" name="Slide Number Placeholder 5">
            <a:extLst>
              <a:ext uri="{FF2B5EF4-FFF2-40B4-BE49-F238E27FC236}">
                <a16:creationId xmlns:a16="http://schemas.microsoft.com/office/drawing/2014/main" id="{B79664A0-4541-B6E0-2354-739588E79E64}"/>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148409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17">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847850" y="1981200"/>
            <a:ext cx="2971800" cy="2971800"/>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A83174AF-9BFC-C5A3-9D8A-F31228D08593}"/>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642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lstStyle/>
          <a:p>
            <a:fld id="{8A503BDF-7E67-43D8-98C0-A2000A01CBEC}" type="slidenum">
              <a:rPr lang="en-GB" smtClean="0"/>
              <a:t>‹#›</a:t>
            </a:fld>
            <a:endParaRPr lang="en-GB"/>
          </a:p>
        </p:txBody>
      </p:sp>
    </p:spTree>
    <p:extLst>
      <p:ext uri="{BB962C8B-B14F-4D97-AF65-F5344CB8AC3E}">
        <p14:creationId xmlns:p14="http://schemas.microsoft.com/office/powerpoint/2010/main" val="1509471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18">
    <p:spTree>
      <p:nvGrpSpPr>
        <p:cNvPr id="1" name=""/>
        <p:cNvGrpSpPr/>
        <p:nvPr/>
      </p:nvGrpSpPr>
      <p:grpSpPr>
        <a:xfrm>
          <a:off x="0" y="0"/>
          <a:ext cx="0" cy="0"/>
          <a:chOff x="0" y="0"/>
          <a:chExt cx="0" cy="0"/>
        </a:xfrm>
      </p:grpSpPr>
      <p:sp>
        <p:nvSpPr>
          <p:cNvPr id="1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0"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1" name="Group 20"/>
          <p:cNvGrpSpPr/>
          <p:nvPr userDrawn="1"/>
        </p:nvGrpSpPr>
        <p:grpSpPr>
          <a:xfrm>
            <a:off x="672790" y="1337633"/>
            <a:ext cx="958482" cy="70548"/>
            <a:chOff x="1373786" y="1322305"/>
            <a:chExt cx="958482" cy="70548"/>
          </a:xfrm>
        </p:grpSpPr>
        <p:sp>
          <p:nvSpPr>
            <p:cNvPr id="22" name="Oval 21"/>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3" name="Oval 22"/>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4" name="Oval 23"/>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5" name="Oval 24"/>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3" name="Picture Placeholder 27"/>
          <p:cNvSpPr>
            <a:spLocks noGrp="1"/>
          </p:cNvSpPr>
          <p:nvPr>
            <p:ph type="pic" sz="quarter" idx="14"/>
          </p:nvPr>
        </p:nvSpPr>
        <p:spPr>
          <a:xfrm rot="2498534">
            <a:off x="863603" y="1757850"/>
            <a:ext cx="4817507" cy="3138647"/>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75030 w 4802477"/>
              <a:gd name="connsiteY0" fmla="*/ 989812 h 3141214"/>
              <a:gd name="connsiteX1" fmla="*/ 4802477 w 4802477"/>
              <a:gd name="connsiteY1" fmla="*/ 0 h 3141214"/>
              <a:gd name="connsiteX2" fmla="*/ 3921717 w 4802477"/>
              <a:gd name="connsiteY2" fmla="*/ 2100025 h 3141214"/>
              <a:gd name="connsiteX3" fmla="*/ 0 w 4802477"/>
              <a:gd name="connsiteY3" fmla="*/ 3141214 h 3141214"/>
              <a:gd name="connsiteX4" fmla="*/ 875030 w 4802477"/>
              <a:gd name="connsiteY4" fmla="*/ 989812 h 3141214"/>
              <a:gd name="connsiteX0" fmla="*/ 875030 w 4797139"/>
              <a:gd name="connsiteY0" fmla="*/ 985066 h 3136468"/>
              <a:gd name="connsiteX1" fmla="*/ 4797139 w 4797139"/>
              <a:gd name="connsiteY1" fmla="*/ 0 h 3136468"/>
              <a:gd name="connsiteX2" fmla="*/ 3921717 w 4797139"/>
              <a:gd name="connsiteY2" fmla="*/ 2095279 h 3136468"/>
              <a:gd name="connsiteX3" fmla="*/ 0 w 4797139"/>
              <a:gd name="connsiteY3" fmla="*/ 3136468 h 3136468"/>
              <a:gd name="connsiteX4" fmla="*/ 875030 w 4797139"/>
              <a:gd name="connsiteY4" fmla="*/ 985066 h 3136468"/>
              <a:gd name="connsiteX0" fmla="*/ 850909 w 4797139"/>
              <a:gd name="connsiteY0" fmla="*/ 1022445 h 3136468"/>
              <a:gd name="connsiteX1" fmla="*/ 4797139 w 4797139"/>
              <a:gd name="connsiteY1" fmla="*/ 0 h 3136468"/>
              <a:gd name="connsiteX2" fmla="*/ 3921717 w 4797139"/>
              <a:gd name="connsiteY2" fmla="*/ 2095279 h 3136468"/>
              <a:gd name="connsiteX3" fmla="*/ 0 w 4797139"/>
              <a:gd name="connsiteY3" fmla="*/ 3136468 h 3136468"/>
              <a:gd name="connsiteX4" fmla="*/ 850909 w 4797139"/>
              <a:gd name="connsiteY4" fmla="*/ 1022445 h 3136468"/>
              <a:gd name="connsiteX0" fmla="*/ 871277 w 4817507"/>
              <a:gd name="connsiteY0" fmla="*/ 1022445 h 3138647"/>
              <a:gd name="connsiteX1" fmla="*/ 4817507 w 4817507"/>
              <a:gd name="connsiteY1" fmla="*/ 0 h 3138647"/>
              <a:gd name="connsiteX2" fmla="*/ 3942085 w 4817507"/>
              <a:gd name="connsiteY2" fmla="*/ 2095279 h 3138647"/>
              <a:gd name="connsiteX3" fmla="*/ 0 w 4817507"/>
              <a:gd name="connsiteY3" fmla="*/ 3138647 h 3138647"/>
              <a:gd name="connsiteX4" fmla="*/ 871277 w 4817507"/>
              <a:gd name="connsiteY4" fmla="*/ 1022445 h 3138647"/>
              <a:gd name="connsiteX0" fmla="*/ 871277 w 4817507"/>
              <a:gd name="connsiteY0" fmla="*/ 1022445 h 3138647"/>
              <a:gd name="connsiteX1" fmla="*/ 4817507 w 4817507"/>
              <a:gd name="connsiteY1" fmla="*/ 0 h 3138647"/>
              <a:gd name="connsiteX2" fmla="*/ 3942286 w 4817507"/>
              <a:gd name="connsiteY2" fmla="*/ 2120591 h 3138647"/>
              <a:gd name="connsiteX3" fmla="*/ 0 w 4817507"/>
              <a:gd name="connsiteY3" fmla="*/ 3138647 h 3138647"/>
              <a:gd name="connsiteX4" fmla="*/ 871277 w 4817507"/>
              <a:gd name="connsiteY4" fmla="*/ 1022445 h 3138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507" h="3138647">
                <a:moveTo>
                  <a:pt x="871277" y="1022445"/>
                </a:moveTo>
                <a:lnTo>
                  <a:pt x="4817507" y="0"/>
                </a:lnTo>
                <a:lnTo>
                  <a:pt x="3942286" y="2120591"/>
                </a:lnTo>
                <a:lnTo>
                  <a:pt x="0" y="3138647"/>
                </a:lnTo>
                <a:lnTo>
                  <a:pt x="871277" y="1022445"/>
                </a:lnTo>
                <a:close/>
              </a:path>
            </a:pathLst>
          </a:custGeom>
        </p:spPr>
        <p:txBody>
          <a:bodyPr/>
          <a:lstStyle/>
          <a:p>
            <a:endParaRPr lang="en-GB"/>
          </a:p>
        </p:txBody>
      </p:sp>
      <p:sp>
        <p:nvSpPr>
          <p:cNvPr id="34" name="Picture Placeholder 27"/>
          <p:cNvSpPr>
            <a:spLocks noGrp="1"/>
          </p:cNvSpPr>
          <p:nvPr>
            <p:ph type="pic" sz="quarter" idx="15"/>
          </p:nvPr>
        </p:nvSpPr>
        <p:spPr>
          <a:xfrm rot="2498534">
            <a:off x="1044826" y="4463164"/>
            <a:ext cx="4809924" cy="3143588"/>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88086 w 4772224"/>
              <a:gd name="connsiteY0" fmla="*/ 999100 h 3114315"/>
              <a:gd name="connsiteX1" fmla="*/ 4772224 w 4772224"/>
              <a:gd name="connsiteY1" fmla="*/ 0 h 3114315"/>
              <a:gd name="connsiteX2" fmla="*/ 3921717 w 4772224"/>
              <a:gd name="connsiteY2" fmla="*/ 2073126 h 3114315"/>
              <a:gd name="connsiteX3" fmla="*/ 0 w 4772224"/>
              <a:gd name="connsiteY3" fmla="*/ 3114315 h 3114315"/>
              <a:gd name="connsiteX4" fmla="*/ 888086 w 4772224"/>
              <a:gd name="connsiteY4" fmla="*/ 999100 h 3114315"/>
              <a:gd name="connsiteX0" fmla="*/ 888086 w 4828117"/>
              <a:gd name="connsiteY0" fmla="*/ 1031804 h 3147019"/>
              <a:gd name="connsiteX1" fmla="*/ 4828117 w 4828117"/>
              <a:gd name="connsiteY1" fmla="*/ 0 h 3147019"/>
              <a:gd name="connsiteX2" fmla="*/ 3921717 w 4828117"/>
              <a:gd name="connsiteY2" fmla="*/ 2105830 h 3147019"/>
              <a:gd name="connsiteX3" fmla="*/ 0 w 4828117"/>
              <a:gd name="connsiteY3" fmla="*/ 3147019 h 3147019"/>
              <a:gd name="connsiteX4" fmla="*/ 888086 w 4828117"/>
              <a:gd name="connsiteY4" fmla="*/ 1031804 h 3147019"/>
              <a:gd name="connsiteX0" fmla="*/ 888086 w 4823108"/>
              <a:gd name="connsiteY0" fmla="*/ 1023102 h 3138317"/>
              <a:gd name="connsiteX1" fmla="*/ 4823108 w 4823108"/>
              <a:gd name="connsiteY1" fmla="*/ 0 h 3138317"/>
              <a:gd name="connsiteX2" fmla="*/ 3921717 w 4823108"/>
              <a:gd name="connsiteY2" fmla="*/ 2097128 h 3138317"/>
              <a:gd name="connsiteX3" fmla="*/ 0 w 4823108"/>
              <a:gd name="connsiteY3" fmla="*/ 3138317 h 3138317"/>
              <a:gd name="connsiteX4" fmla="*/ 888086 w 4823108"/>
              <a:gd name="connsiteY4" fmla="*/ 1023102 h 3138317"/>
              <a:gd name="connsiteX0" fmla="*/ 888086 w 4823108"/>
              <a:gd name="connsiteY0" fmla="*/ 1023102 h 3138317"/>
              <a:gd name="connsiteX1" fmla="*/ 4823108 w 4823108"/>
              <a:gd name="connsiteY1" fmla="*/ 0 h 3138317"/>
              <a:gd name="connsiteX2" fmla="*/ 3961007 w 4823108"/>
              <a:gd name="connsiteY2" fmla="*/ 2117425 h 3138317"/>
              <a:gd name="connsiteX3" fmla="*/ 0 w 4823108"/>
              <a:gd name="connsiteY3" fmla="*/ 3138317 h 3138317"/>
              <a:gd name="connsiteX4" fmla="*/ 888086 w 4823108"/>
              <a:gd name="connsiteY4" fmla="*/ 1023102 h 3138317"/>
              <a:gd name="connsiteX0" fmla="*/ 874902 w 4809924"/>
              <a:gd name="connsiteY0" fmla="*/ 1023102 h 3143588"/>
              <a:gd name="connsiteX1" fmla="*/ 4809924 w 4809924"/>
              <a:gd name="connsiteY1" fmla="*/ 0 h 3143588"/>
              <a:gd name="connsiteX2" fmla="*/ 3947823 w 4809924"/>
              <a:gd name="connsiteY2" fmla="*/ 2117425 h 3143588"/>
              <a:gd name="connsiteX3" fmla="*/ 0 w 4809924"/>
              <a:gd name="connsiteY3" fmla="*/ 3143588 h 3143588"/>
              <a:gd name="connsiteX4" fmla="*/ 874902 w 4809924"/>
              <a:gd name="connsiteY4" fmla="*/ 1023102 h 3143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9924" h="3143588">
                <a:moveTo>
                  <a:pt x="874902" y="1023102"/>
                </a:moveTo>
                <a:lnTo>
                  <a:pt x="4809924" y="0"/>
                </a:lnTo>
                <a:lnTo>
                  <a:pt x="3947823" y="2117425"/>
                </a:lnTo>
                <a:lnTo>
                  <a:pt x="0" y="3143588"/>
                </a:lnTo>
                <a:lnTo>
                  <a:pt x="874902" y="1023102"/>
                </a:lnTo>
                <a:close/>
              </a:path>
            </a:pathLst>
          </a:custGeom>
        </p:spPr>
        <p:txBody>
          <a:bodyPr/>
          <a:lstStyle/>
          <a:p>
            <a:endParaRPr lang="en-GB"/>
          </a:p>
        </p:txBody>
      </p:sp>
      <p:sp>
        <p:nvSpPr>
          <p:cNvPr id="35" name="Picture Placeholder 27"/>
          <p:cNvSpPr>
            <a:spLocks noGrp="1"/>
          </p:cNvSpPr>
          <p:nvPr>
            <p:ph type="pic" sz="quarter" idx="16"/>
          </p:nvPr>
        </p:nvSpPr>
        <p:spPr>
          <a:xfrm rot="2498534">
            <a:off x="-2868909" y="2429147"/>
            <a:ext cx="4815067" cy="3135415"/>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75030 w 4783690"/>
              <a:gd name="connsiteY0" fmla="*/ 985854 h 3137256"/>
              <a:gd name="connsiteX1" fmla="*/ 4783690 w 4783690"/>
              <a:gd name="connsiteY1" fmla="*/ 0 h 3137256"/>
              <a:gd name="connsiteX2" fmla="*/ 3921717 w 4783690"/>
              <a:gd name="connsiteY2" fmla="*/ 2096067 h 3137256"/>
              <a:gd name="connsiteX3" fmla="*/ 0 w 4783690"/>
              <a:gd name="connsiteY3" fmla="*/ 3137256 h 3137256"/>
              <a:gd name="connsiteX4" fmla="*/ 875030 w 4783690"/>
              <a:gd name="connsiteY4" fmla="*/ 985854 h 3137256"/>
              <a:gd name="connsiteX0" fmla="*/ 875030 w 4783690"/>
              <a:gd name="connsiteY0" fmla="*/ 985854 h 3137256"/>
              <a:gd name="connsiteX1" fmla="*/ 4783690 w 4783690"/>
              <a:gd name="connsiteY1" fmla="*/ 0 h 3137256"/>
              <a:gd name="connsiteX2" fmla="*/ 3925148 w 4783690"/>
              <a:gd name="connsiteY2" fmla="*/ 2114260 h 3137256"/>
              <a:gd name="connsiteX3" fmla="*/ 0 w 4783690"/>
              <a:gd name="connsiteY3" fmla="*/ 3137256 h 3137256"/>
              <a:gd name="connsiteX4" fmla="*/ 875030 w 4783690"/>
              <a:gd name="connsiteY4" fmla="*/ 985854 h 3137256"/>
              <a:gd name="connsiteX0" fmla="*/ 906407 w 4815067"/>
              <a:gd name="connsiteY0" fmla="*/ 985854 h 3135415"/>
              <a:gd name="connsiteX1" fmla="*/ 4815067 w 4815067"/>
              <a:gd name="connsiteY1" fmla="*/ 0 h 3135415"/>
              <a:gd name="connsiteX2" fmla="*/ 3956525 w 4815067"/>
              <a:gd name="connsiteY2" fmla="*/ 2114260 h 3135415"/>
              <a:gd name="connsiteX3" fmla="*/ 0 w 4815067"/>
              <a:gd name="connsiteY3" fmla="*/ 3135415 h 3135415"/>
              <a:gd name="connsiteX4" fmla="*/ 906407 w 4815067"/>
              <a:gd name="connsiteY4" fmla="*/ 985854 h 3135415"/>
              <a:gd name="connsiteX0" fmla="*/ 875562 w 4815067"/>
              <a:gd name="connsiteY0" fmla="*/ 1013280 h 3135415"/>
              <a:gd name="connsiteX1" fmla="*/ 4815067 w 4815067"/>
              <a:gd name="connsiteY1" fmla="*/ 0 h 3135415"/>
              <a:gd name="connsiteX2" fmla="*/ 3956525 w 4815067"/>
              <a:gd name="connsiteY2" fmla="*/ 2114260 h 3135415"/>
              <a:gd name="connsiteX3" fmla="*/ 0 w 4815067"/>
              <a:gd name="connsiteY3" fmla="*/ 3135415 h 3135415"/>
              <a:gd name="connsiteX4" fmla="*/ 875562 w 4815067"/>
              <a:gd name="connsiteY4" fmla="*/ 1013280 h 3135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067" h="3135415">
                <a:moveTo>
                  <a:pt x="875562" y="1013280"/>
                </a:moveTo>
                <a:lnTo>
                  <a:pt x="4815067" y="0"/>
                </a:lnTo>
                <a:lnTo>
                  <a:pt x="3956525" y="2114260"/>
                </a:lnTo>
                <a:lnTo>
                  <a:pt x="0" y="3135415"/>
                </a:lnTo>
                <a:lnTo>
                  <a:pt x="875562" y="1013280"/>
                </a:lnTo>
                <a:close/>
              </a:path>
            </a:pathLst>
          </a:custGeom>
        </p:spPr>
        <p:txBody>
          <a:bodyPr/>
          <a:lstStyle/>
          <a:p>
            <a:endParaRPr lang="en-GB"/>
          </a:p>
        </p:txBody>
      </p:sp>
      <p:sp>
        <p:nvSpPr>
          <p:cNvPr id="36" name="Picture Placeholder 27"/>
          <p:cNvSpPr>
            <a:spLocks noGrp="1"/>
          </p:cNvSpPr>
          <p:nvPr>
            <p:ph type="pic" sz="quarter" idx="17"/>
          </p:nvPr>
        </p:nvSpPr>
        <p:spPr>
          <a:xfrm rot="2498534">
            <a:off x="-3270746" y="4893841"/>
            <a:ext cx="4807025" cy="3132514"/>
          </a:xfrm>
          <a:custGeom>
            <a:avLst/>
            <a:gdLst>
              <a:gd name="connsiteX0" fmla="*/ 0 w 2136775"/>
              <a:gd name="connsiteY0" fmla="*/ 0 h 2182812"/>
              <a:gd name="connsiteX1" fmla="*/ 2136775 w 2136775"/>
              <a:gd name="connsiteY1" fmla="*/ 0 h 2182812"/>
              <a:gd name="connsiteX2" fmla="*/ 2136775 w 2136775"/>
              <a:gd name="connsiteY2" fmla="*/ 2182812 h 2182812"/>
              <a:gd name="connsiteX3" fmla="*/ 0 w 2136775"/>
              <a:gd name="connsiteY3" fmla="*/ 2182812 h 2182812"/>
              <a:gd name="connsiteX4" fmla="*/ 0 w 2136775"/>
              <a:gd name="connsiteY4" fmla="*/ 0 h 2182812"/>
              <a:gd name="connsiteX0" fmla="*/ 3979756 w 6116531"/>
              <a:gd name="connsiteY0" fmla="*/ 0 h 5476736"/>
              <a:gd name="connsiteX1" fmla="*/ 6116531 w 6116531"/>
              <a:gd name="connsiteY1" fmla="*/ 0 h 5476736"/>
              <a:gd name="connsiteX2" fmla="*/ 6116531 w 6116531"/>
              <a:gd name="connsiteY2" fmla="*/ 2182812 h 5476736"/>
              <a:gd name="connsiteX3" fmla="*/ 0 w 6116531"/>
              <a:gd name="connsiteY3" fmla="*/ 5476736 h 5476736"/>
              <a:gd name="connsiteX4" fmla="*/ 3979756 w 6116531"/>
              <a:gd name="connsiteY4" fmla="*/ 0 h 5476736"/>
              <a:gd name="connsiteX0" fmla="*/ 3979756 w 6116531"/>
              <a:gd name="connsiteY0" fmla="*/ 0 h 5476736"/>
              <a:gd name="connsiteX1" fmla="*/ 6116531 w 6116531"/>
              <a:gd name="connsiteY1" fmla="*/ 0 h 5476736"/>
              <a:gd name="connsiteX2" fmla="*/ 3921717 w 6116531"/>
              <a:gd name="connsiteY2" fmla="*/ 4435547 h 5476736"/>
              <a:gd name="connsiteX3" fmla="*/ 0 w 6116531"/>
              <a:gd name="connsiteY3" fmla="*/ 5476736 h 5476736"/>
              <a:gd name="connsiteX4" fmla="*/ 3979756 w 6116531"/>
              <a:gd name="connsiteY4" fmla="*/ 0 h 5476736"/>
              <a:gd name="connsiteX0" fmla="*/ 3979756 w 4772224"/>
              <a:gd name="connsiteY0" fmla="*/ 0 h 5476736"/>
              <a:gd name="connsiteX1" fmla="*/ 4772224 w 4772224"/>
              <a:gd name="connsiteY1" fmla="*/ 2362421 h 5476736"/>
              <a:gd name="connsiteX2" fmla="*/ 3921717 w 4772224"/>
              <a:gd name="connsiteY2" fmla="*/ 4435547 h 5476736"/>
              <a:gd name="connsiteX3" fmla="*/ 0 w 4772224"/>
              <a:gd name="connsiteY3" fmla="*/ 5476736 h 5476736"/>
              <a:gd name="connsiteX4" fmla="*/ 3979756 w 4772224"/>
              <a:gd name="connsiteY4" fmla="*/ 0 h 5476736"/>
              <a:gd name="connsiteX0" fmla="*/ 875030 w 4772224"/>
              <a:gd name="connsiteY0" fmla="*/ 962913 h 3114315"/>
              <a:gd name="connsiteX1" fmla="*/ 4772224 w 4772224"/>
              <a:gd name="connsiteY1" fmla="*/ 0 h 3114315"/>
              <a:gd name="connsiteX2" fmla="*/ 3921717 w 4772224"/>
              <a:gd name="connsiteY2" fmla="*/ 2073126 h 3114315"/>
              <a:gd name="connsiteX3" fmla="*/ 0 w 4772224"/>
              <a:gd name="connsiteY3" fmla="*/ 3114315 h 3114315"/>
              <a:gd name="connsiteX4" fmla="*/ 875030 w 4772224"/>
              <a:gd name="connsiteY4" fmla="*/ 962913 h 3114315"/>
              <a:gd name="connsiteX0" fmla="*/ 896659 w 4772224"/>
              <a:gd name="connsiteY0" fmla="*/ 1015908 h 3114315"/>
              <a:gd name="connsiteX1" fmla="*/ 4772224 w 4772224"/>
              <a:gd name="connsiteY1" fmla="*/ 0 h 3114315"/>
              <a:gd name="connsiteX2" fmla="*/ 3921717 w 4772224"/>
              <a:gd name="connsiteY2" fmla="*/ 2073126 h 3114315"/>
              <a:gd name="connsiteX3" fmla="*/ 0 w 4772224"/>
              <a:gd name="connsiteY3" fmla="*/ 3114315 h 3114315"/>
              <a:gd name="connsiteX4" fmla="*/ 896659 w 4772224"/>
              <a:gd name="connsiteY4" fmla="*/ 1015908 h 3114315"/>
              <a:gd name="connsiteX0" fmla="*/ 868181 w 4743746"/>
              <a:gd name="connsiteY0" fmla="*/ 1015908 h 3127231"/>
              <a:gd name="connsiteX1" fmla="*/ 4743746 w 4743746"/>
              <a:gd name="connsiteY1" fmla="*/ 0 h 3127231"/>
              <a:gd name="connsiteX2" fmla="*/ 3893239 w 4743746"/>
              <a:gd name="connsiteY2" fmla="*/ 2073126 h 3127231"/>
              <a:gd name="connsiteX3" fmla="*/ 0 w 4743746"/>
              <a:gd name="connsiteY3" fmla="*/ 3127231 h 3127231"/>
              <a:gd name="connsiteX4" fmla="*/ 868181 w 4743746"/>
              <a:gd name="connsiteY4" fmla="*/ 1015908 h 3127231"/>
              <a:gd name="connsiteX0" fmla="*/ 868181 w 4743746"/>
              <a:gd name="connsiteY0" fmla="*/ 1015908 h 3127231"/>
              <a:gd name="connsiteX1" fmla="*/ 4743746 w 4743746"/>
              <a:gd name="connsiteY1" fmla="*/ 0 h 3127231"/>
              <a:gd name="connsiteX2" fmla="*/ 3933586 w 4743746"/>
              <a:gd name="connsiteY2" fmla="*/ 2113725 h 3127231"/>
              <a:gd name="connsiteX3" fmla="*/ 0 w 4743746"/>
              <a:gd name="connsiteY3" fmla="*/ 3127231 h 3127231"/>
              <a:gd name="connsiteX4" fmla="*/ 868181 w 4743746"/>
              <a:gd name="connsiteY4" fmla="*/ 1015908 h 3127231"/>
              <a:gd name="connsiteX0" fmla="*/ 868181 w 4807025"/>
              <a:gd name="connsiteY0" fmla="*/ 1021191 h 3132514"/>
              <a:gd name="connsiteX1" fmla="*/ 4807025 w 4807025"/>
              <a:gd name="connsiteY1" fmla="*/ 0 h 3132514"/>
              <a:gd name="connsiteX2" fmla="*/ 3933586 w 4807025"/>
              <a:gd name="connsiteY2" fmla="*/ 2119008 h 3132514"/>
              <a:gd name="connsiteX3" fmla="*/ 0 w 4807025"/>
              <a:gd name="connsiteY3" fmla="*/ 3132514 h 3132514"/>
              <a:gd name="connsiteX4" fmla="*/ 868181 w 4807025"/>
              <a:gd name="connsiteY4" fmla="*/ 1021191 h 31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07025" h="3132514">
                <a:moveTo>
                  <a:pt x="868181" y="1021191"/>
                </a:moveTo>
                <a:lnTo>
                  <a:pt x="4807025" y="0"/>
                </a:lnTo>
                <a:lnTo>
                  <a:pt x="3933586" y="2119008"/>
                </a:lnTo>
                <a:lnTo>
                  <a:pt x="0" y="3132514"/>
                </a:lnTo>
                <a:lnTo>
                  <a:pt x="868181" y="1021191"/>
                </a:lnTo>
                <a:close/>
              </a:path>
            </a:pathLst>
          </a:custGeom>
        </p:spPr>
        <p:txBody>
          <a:bodyPr/>
          <a:lstStyle/>
          <a:p>
            <a:endParaRPr lang="en-GB"/>
          </a:p>
        </p:txBody>
      </p:sp>
      <p:sp>
        <p:nvSpPr>
          <p:cNvPr id="2" name="Slide Number Placeholder 5">
            <a:extLst>
              <a:ext uri="{FF2B5EF4-FFF2-40B4-BE49-F238E27FC236}">
                <a16:creationId xmlns:a16="http://schemas.microsoft.com/office/drawing/2014/main" id="{FF8660D8-6CB8-5852-4D67-B2823136D025}"/>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418363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19">
    <p:spTree>
      <p:nvGrpSpPr>
        <p:cNvPr id="1" name=""/>
        <p:cNvGrpSpPr/>
        <p:nvPr/>
      </p:nvGrpSpPr>
      <p:grpSpPr>
        <a:xfrm>
          <a:off x="0" y="0"/>
          <a:ext cx="0" cy="0"/>
          <a:chOff x="0" y="0"/>
          <a:chExt cx="0" cy="0"/>
        </a:xfrm>
      </p:grpSpPr>
      <p:sp>
        <p:nvSpPr>
          <p:cNvPr id="7" name="Picture Placeholder 14"/>
          <p:cNvSpPr>
            <a:spLocks noGrp="1"/>
          </p:cNvSpPr>
          <p:nvPr>
            <p:ph type="pic" sz="quarter" idx="10"/>
          </p:nvPr>
        </p:nvSpPr>
        <p:spPr>
          <a:xfrm>
            <a:off x="1" y="0"/>
            <a:ext cx="12192000" cy="6857999"/>
          </a:xfrm>
        </p:spPr>
        <p:txBody>
          <a:bodyPr/>
          <a:lstStyle/>
          <a:p>
            <a:endParaRPr lang="en-GB"/>
          </a:p>
        </p:txBody>
      </p:sp>
      <p:sp>
        <p:nvSpPr>
          <p:cNvPr id="10" name="Picture Placeholder 8"/>
          <p:cNvSpPr>
            <a:spLocks noGrp="1"/>
          </p:cNvSpPr>
          <p:nvPr>
            <p:ph type="pic" sz="quarter" idx="11"/>
          </p:nvPr>
        </p:nvSpPr>
        <p:spPr>
          <a:xfrm>
            <a:off x="860425" y="5095875"/>
            <a:ext cx="1196975" cy="1196975"/>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3A8F2683-717A-D41A-4985-24B01730AF6F}"/>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692902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20">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204913" y="1611313"/>
            <a:ext cx="5486400" cy="3409950"/>
          </a:xfrm>
        </p:spPr>
        <p:txBody>
          <a:bodyPr/>
          <a:lstStyle/>
          <a:p>
            <a:endParaRPr lang="en-GB"/>
          </a:p>
        </p:txBody>
      </p:sp>
      <p:sp>
        <p:nvSpPr>
          <p:cNvPr id="2" name="Slide Number Placeholder 5">
            <a:extLst>
              <a:ext uri="{FF2B5EF4-FFF2-40B4-BE49-F238E27FC236}">
                <a16:creationId xmlns:a16="http://schemas.microsoft.com/office/drawing/2014/main" id="{98481412-260B-9D8B-F2E1-2E5ED984EF3E}"/>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952254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21">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708650" y="1287462"/>
            <a:ext cx="5661025" cy="3830638"/>
          </a:xfrm>
          <a:custGeom>
            <a:avLst/>
            <a:gdLst>
              <a:gd name="connsiteX0" fmla="*/ 0 w 3556000"/>
              <a:gd name="connsiteY0" fmla="*/ 0 h 2249488"/>
              <a:gd name="connsiteX1" fmla="*/ 3556000 w 3556000"/>
              <a:gd name="connsiteY1" fmla="*/ 0 h 2249488"/>
              <a:gd name="connsiteX2" fmla="*/ 3556000 w 3556000"/>
              <a:gd name="connsiteY2" fmla="*/ 2249488 h 2249488"/>
              <a:gd name="connsiteX3" fmla="*/ 0 w 3556000"/>
              <a:gd name="connsiteY3" fmla="*/ 2249488 h 2249488"/>
              <a:gd name="connsiteX4" fmla="*/ 0 w 3556000"/>
              <a:gd name="connsiteY4" fmla="*/ 0 h 2249488"/>
              <a:gd name="connsiteX0" fmla="*/ 0 w 3598863"/>
              <a:gd name="connsiteY0" fmla="*/ 0 h 2459038"/>
              <a:gd name="connsiteX1" fmla="*/ 3598863 w 3598863"/>
              <a:gd name="connsiteY1" fmla="*/ 209550 h 2459038"/>
              <a:gd name="connsiteX2" fmla="*/ 3598863 w 3598863"/>
              <a:gd name="connsiteY2" fmla="*/ 2459038 h 2459038"/>
              <a:gd name="connsiteX3" fmla="*/ 42863 w 3598863"/>
              <a:gd name="connsiteY3" fmla="*/ 2459038 h 2459038"/>
              <a:gd name="connsiteX4" fmla="*/ 0 w 3598863"/>
              <a:gd name="connsiteY4" fmla="*/ 0 h 2459038"/>
              <a:gd name="connsiteX0" fmla="*/ 0 w 4070350"/>
              <a:gd name="connsiteY0" fmla="*/ 242888 h 2701926"/>
              <a:gd name="connsiteX1" fmla="*/ 4070350 w 4070350"/>
              <a:gd name="connsiteY1" fmla="*/ 0 h 2701926"/>
              <a:gd name="connsiteX2" fmla="*/ 3598863 w 4070350"/>
              <a:gd name="connsiteY2" fmla="*/ 2701926 h 2701926"/>
              <a:gd name="connsiteX3" fmla="*/ 42863 w 4070350"/>
              <a:gd name="connsiteY3" fmla="*/ 2701926 h 2701926"/>
              <a:gd name="connsiteX4" fmla="*/ 0 w 4070350"/>
              <a:gd name="connsiteY4" fmla="*/ 242888 h 2701926"/>
              <a:gd name="connsiteX0" fmla="*/ 0 w 4822825"/>
              <a:gd name="connsiteY0" fmla="*/ 709613 h 3168651"/>
              <a:gd name="connsiteX1" fmla="*/ 4822825 w 4822825"/>
              <a:gd name="connsiteY1" fmla="*/ 0 h 3168651"/>
              <a:gd name="connsiteX2" fmla="*/ 3598863 w 4822825"/>
              <a:gd name="connsiteY2" fmla="*/ 3168651 h 3168651"/>
              <a:gd name="connsiteX3" fmla="*/ 42863 w 4822825"/>
              <a:gd name="connsiteY3" fmla="*/ 3168651 h 3168651"/>
              <a:gd name="connsiteX4" fmla="*/ 0 w 4822825"/>
              <a:gd name="connsiteY4" fmla="*/ 709613 h 3168651"/>
              <a:gd name="connsiteX0" fmla="*/ 0 w 4822825"/>
              <a:gd name="connsiteY0" fmla="*/ 709613 h 3759201"/>
              <a:gd name="connsiteX1" fmla="*/ 4822825 w 4822825"/>
              <a:gd name="connsiteY1" fmla="*/ 0 h 3759201"/>
              <a:gd name="connsiteX2" fmla="*/ 4065588 w 4822825"/>
              <a:gd name="connsiteY2" fmla="*/ 3759201 h 3759201"/>
              <a:gd name="connsiteX3" fmla="*/ 42863 w 4822825"/>
              <a:gd name="connsiteY3" fmla="*/ 3168651 h 3759201"/>
              <a:gd name="connsiteX4" fmla="*/ 0 w 4822825"/>
              <a:gd name="connsiteY4" fmla="*/ 709613 h 3759201"/>
              <a:gd name="connsiteX0" fmla="*/ 838200 w 5661025"/>
              <a:gd name="connsiteY0" fmla="*/ 709613 h 3830638"/>
              <a:gd name="connsiteX1" fmla="*/ 5661025 w 5661025"/>
              <a:gd name="connsiteY1" fmla="*/ 0 h 3830638"/>
              <a:gd name="connsiteX2" fmla="*/ 4903788 w 5661025"/>
              <a:gd name="connsiteY2" fmla="*/ 3759201 h 3830638"/>
              <a:gd name="connsiteX3" fmla="*/ 0 w 5661025"/>
              <a:gd name="connsiteY3" fmla="*/ 3830638 h 3830638"/>
              <a:gd name="connsiteX4" fmla="*/ 838200 w 5661025"/>
              <a:gd name="connsiteY4" fmla="*/ 709613 h 3830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61025" h="3830638">
                <a:moveTo>
                  <a:pt x="838200" y="709613"/>
                </a:moveTo>
                <a:lnTo>
                  <a:pt x="5661025" y="0"/>
                </a:lnTo>
                <a:lnTo>
                  <a:pt x="4903788" y="3759201"/>
                </a:lnTo>
                <a:lnTo>
                  <a:pt x="0" y="3830638"/>
                </a:lnTo>
                <a:lnTo>
                  <a:pt x="838200" y="709613"/>
                </a:lnTo>
                <a:close/>
              </a:path>
            </a:pathLst>
          </a:custGeom>
        </p:spPr>
        <p:txBody>
          <a:bodyPr/>
          <a:lstStyle/>
          <a:p>
            <a:endParaRPr lang="en-GB"/>
          </a:p>
        </p:txBody>
      </p:sp>
      <p:sp>
        <p:nvSpPr>
          <p:cNvPr id="2" name="Slide Number Placeholder 5">
            <a:extLst>
              <a:ext uri="{FF2B5EF4-FFF2-40B4-BE49-F238E27FC236}">
                <a16:creationId xmlns:a16="http://schemas.microsoft.com/office/drawing/2014/main" id="{788CE0A4-41A6-8833-6FE7-1F9317C2E113}"/>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965446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22">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900113" y="1901825"/>
            <a:ext cx="2208212" cy="3856038"/>
          </a:xfrm>
        </p:spPr>
        <p:txBody>
          <a:bodyPr/>
          <a:lstStyle/>
          <a:p>
            <a:endParaRPr lang="en-GB"/>
          </a:p>
        </p:txBody>
      </p:sp>
      <p:sp>
        <p:nvSpPr>
          <p:cNvPr id="12" name="Picture Placeholder 11"/>
          <p:cNvSpPr>
            <a:spLocks noGrp="1"/>
          </p:cNvSpPr>
          <p:nvPr>
            <p:ph type="pic" sz="quarter" idx="12"/>
          </p:nvPr>
        </p:nvSpPr>
        <p:spPr>
          <a:xfrm>
            <a:off x="0" y="4427538"/>
            <a:ext cx="12188409" cy="2440417"/>
          </a:xfrm>
        </p:spPr>
        <p:txBody>
          <a:bodyPr/>
          <a:lstStyle/>
          <a:p>
            <a:endParaRPr lang="en-GB"/>
          </a:p>
        </p:txBody>
      </p:sp>
      <p:sp>
        <p:nvSpPr>
          <p:cNvPr id="2" name="Slide Number Placeholder 5">
            <a:extLst>
              <a:ext uri="{FF2B5EF4-FFF2-40B4-BE49-F238E27FC236}">
                <a16:creationId xmlns:a16="http://schemas.microsoft.com/office/drawing/2014/main" id="{2A7D985C-2747-6293-E27F-10B1037B66A3}"/>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611701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4932CE-11B4-454E-A11B-E9A31CBE3D08}"/>
              </a:ext>
            </a:extLst>
          </p:cNvPr>
          <p:cNvSpPr>
            <a:spLocks noGrp="1"/>
          </p:cNvSpPr>
          <p:nvPr>
            <p:ph type="pic" sz="quarter" idx="10"/>
          </p:nvPr>
        </p:nvSpPr>
        <p:spPr>
          <a:xfrm>
            <a:off x="0" y="0"/>
            <a:ext cx="12192000" cy="2771775"/>
          </a:xfrm>
        </p:spPr>
        <p:txBody>
          <a:bodyPr>
            <a:normAutofit/>
          </a:bodyPr>
          <a:lstStyle>
            <a:lvl1pPr>
              <a:defRPr sz="800"/>
            </a:lvl1pPr>
          </a:lstStyle>
          <a:p>
            <a:endParaRPr lang="en-US"/>
          </a:p>
        </p:txBody>
      </p:sp>
      <p:sp>
        <p:nvSpPr>
          <p:cNvPr id="8" name="Picture Placeholder 6">
            <a:extLst>
              <a:ext uri="{FF2B5EF4-FFF2-40B4-BE49-F238E27FC236}">
                <a16:creationId xmlns:a16="http://schemas.microsoft.com/office/drawing/2014/main" id="{0A571C4B-EC88-48B3-AED9-9C724E60EC27}"/>
              </a:ext>
            </a:extLst>
          </p:cNvPr>
          <p:cNvSpPr>
            <a:spLocks noGrp="1"/>
          </p:cNvSpPr>
          <p:nvPr>
            <p:ph type="pic" sz="quarter" idx="11"/>
          </p:nvPr>
        </p:nvSpPr>
        <p:spPr>
          <a:xfrm>
            <a:off x="5457370" y="2771775"/>
            <a:ext cx="6734629" cy="4086225"/>
          </a:xfrm>
        </p:spPr>
        <p:txBody>
          <a:bodyPr>
            <a:normAutofit/>
          </a:bodyPr>
          <a:lstStyle>
            <a:lvl1pPr>
              <a:defRPr sz="800"/>
            </a:lvl1pPr>
          </a:lstStyle>
          <a:p>
            <a:endParaRPr lang="en-US"/>
          </a:p>
        </p:txBody>
      </p:sp>
    </p:spTree>
    <p:extLst>
      <p:ext uri="{BB962C8B-B14F-4D97-AF65-F5344CB8AC3E}">
        <p14:creationId xmlns:p14="http://schemas.microsoft.com/office/powerpoint/2010/main" val="224939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Subtitle 2"/>
          <p:cNvSpPr>
            <a:spLocks noGrp="1"/>
          </p:cNvSpPr>
          <p:nvPr>
            <p:ph type="subTitle" idx="1"/>
          </p:nvPr>
        </p:nvSpPr>
        <p:spPr>
          <a:xfrm>
            <a:off x="1785476" y="3832733"/>
            <a:ext cx="5070296" cy="1586431"/>
          </a:xfrm>
        </p:spPr>
        <p:txBody>
          <a:bodyPr>
            <a:normAutofit/>
          </a:bodyP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Slide Number Placeholder 5">
            <a:extLst>
              <a:ext uri="{FF2B5EF4-FFF2-40B4-BE49-F238E27FC236}">
                <a16:creationId xmlns:a16="http://schemas.microsoft.com/office/drawing/2014/main" id="{2573E1FD-5FD6-35C6-E0CF-7EB45BDA38A4}"/>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416879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01">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3"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4" name="Group 23"/>
          <p:cNvGrpSpPr/>
          <p:nvPr userDrawn="1"/>
        </p:nvGrpSpPr>
        <p:grpSpPr>
          <a:xfrm>
            <a:off x="672790" y="1337633"/>
            <a:ext cx="95848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5" name="Slide Number Placeholder 5">
            <a:extLst>
              <a:ext uri="{FF2B5EF4-FFF2-40B4-BE49-F238E27FC236}">
                <a16:creationId xmlns:a16="http://schemas.microsoft.com/office/drawing/2014/main" id="{4627D5F8-8B8B-4BB6-06BC-72D668C9CBBB}"/>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180648112"/>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02">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32" name="Subtitle 2"/>
          <p:cNvSpPr>
            <a:spLocks noGrp="1"/>
          </p:cNvSpPr>
          <p:nvPr>
            <p:ph type="subTitle" idx="1"/>
          </p:nvPr>
        </p:nvSpPr>
        <p:spPr>
          <a:xfrm>
            <a:off x="515358" y="962313"/>
            <a:ext cx="11160705" cy="599281"/>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3" name="Slide Number Placeholder 5">
            <a:extLst>
              <a:ext uri="{FF2B5EF4-FFF2-40B4-BE49-F238E27FC236}">
                <a16:creationId xmlns:a16="http://schemas.microsoft.com/office/drawing/2014/main" id="{3D7F8D4A-CB13-30C3-B633-CE82AECDCAA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5563094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25" userDrawn="1">
          <p15:clr>
            <a:srgbClr val="FBAE40"/>
          </p15:clr>
        </p15:guide>
        <p15:guide id="3" pos="73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03">
    <p:spTree>
      <p:nvGrpSpPr>
        <p:cNvPr id="1" name=""/>
        <p:cNvGrpSpPr/>
        <p:nvPr/>
      </p:nvGrpSpPr>
      <p:grpSpPr>
        <a:xfrm>
          <a:off x="0" y="0"/>
          <a:ext cx="0" cy="0"/>
          <a:chOff x="0" y="0"/>
          <a:chExt cx="0" cy="0"/>
        </a:xfrm>
      </p:grpSpPr>
      <p:sp>
        <p:nvSpPr>
          <p:cNvPr id="29"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23"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24" name="Group 23"/>
          <p:cNvGrpSpPr/>
          <p:nvPr userDrawn="1"/>
        </p:nvGrpSpPr>
        <p:grpSpPr>
          <a:xfrm>
            <a:off x="672790" y="1337633"/>
            <a:ext cx="958482" cy="70548"/>
            <a:chOff x="1373786" y="1322305"/>
            <a:chExt cx="958482" cy="70548"/>
          </a:xfrm>
        </p:grpSpPr>
        <p:sp>
          <p:nvSpPr>
            <p:cNvPr id="25" name="Oval 24"/>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6" name="Oval 25"/>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7" name="Oval 26"/>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8" name="Oval 27"/>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30" name="Oval 29"/>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10" name="Rectangle 9"/>
          <p:cNvSpPr/>
          <p:nvPr userDrawn="1"/>
        </p:nvSpPr>
        <p:spPr>
          <a:xfrm>
            <a:off x="6148439" y="4453601"/>
            <a:ext cx="5382782" cy="782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icture Placeholder 8"/>
          <p:cNvSpPr>
            <a:spLocks noGrp="1"/>
          </p:cNvSpPr>
          <p:nvPr>
            <p:ph type="pic" sz="quarter" idx="10"/>
          </p:nvPr>
        </p:nvSpPr>
        <p:spPr>
          <a:xfrm>
            <a:off x="6148439" y="2245837"/>
            <a:ext cx="5382782" cy="2207764"/>
          </a:xfrm>
        </p:spPr>
        <p:txBody>
          <a:bodyPr/>
          <a:lstStyle/>
          <a:p>
            <a:endParaRPr lang="en-GB"/>
          </a:p>
        </p:txBody>
      </p:sp>
      <p:sp>
        <p:nvSpPr>
          <p:cNvPr id="2" name="Slide Number Placeholder 5">
            <a:extLst>
              <a:ext uri="{FF2B5EF4-FFF2-40B4-BE49-F238E27FC236}">
                <a16:creationId xmlns:a16="http://schemas.microsoft.com/office/drawing/2014/main" id="{6BAF32FC-22C0-DA29-5701-52EEF47DF9B2}"/>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75363013"/>
      </p:ext>
    </p:extLst>
  </p:cSld>
  <p:clrMapOvr>
    <a:masterClrMapping/>
  </p:clrMapOvr>
  <p:extLst>
    <p:ext uri="{DCECCB84-F9BA-43D5-87BE-67443E8EF086}">
      <p15:sldGuideLst xmlns:p15="http://schemas.microsoft.com/office/powerpoint/2012/main">
        <p15:guide id="1" orient="horz" pos="2160">
          <p15:clr>
            <a:srgbClr val="FBAE40"/>
          </p15:clr>
        </p15:guide>
        <p15:guide id="2" pos="325">
          <p15:clr>
            <a:srgbClr val="FBAE40"/>
          </p15:clr>
        </p15:guide>
        <p15:guide id="3" pos="735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04">
    <p:spTree>
      <p:nvGrpSpPr>
        <p:cNvPr id="1" name=""/>
        <p:cNvGrpSpPr/>
        <p:nvPr/>
      </p:nvGrpSpPr>
      <p:grpSpPr>
        <a:xfrm>
          <a:off x="0" y="0"/>
          <a:ext cx="0" cy="0"/>
          <a:chOff x="0" y="0"/>
          <a:chExt cx="0" cy="0"/>
        </a:xfrm>
      </p:grpSpPr>
      <p:sp>
        <p:nvSpPr>
          <p:cNvPr id="15" name="Picture Placeholder 14"/>
          <p:cNvSpPr>
            <a:spLocks noGrp="1"/>
          </p:cNvSpPr>
          <p:nvPr>
            <p:ph type="pic" sz="quarter" idx="10"/>
          </p:nvPr>
        </p:nvSpPr>
        <p:spPr>
          <a:xfrm>
            <a:off x="1" y="0"/>
            <a:ext cx="12192000" cy="6857999"/>
          </a:xfrm>
        </p:spPr>
        <p:txBody>
          <a:bodyPr/>
          <a:lstStyle/>
          <a:p>
            <a:endParaRPr lang="en-GB"/>
          </a:p>
        </p:txBody>
      </p:sp>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Slide Number Placeholder 5">
            <a:extLst>
              <a:ext uri="{FF2B5EF4-FFF2-40B4-BE49-F238E27FC236}">
                <a16:creationId xmlns:a16="http://schemas.microsoft.com/office/drawing/2014/main" id="{7D2B7A70-EBBD-18CF-50C9-EEAF6FFB9FE1}"/>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2656032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05">
    <p:spTree>
      <p:nvGrpSpPr>
        <p:cNvPr id="1" name=""/>
        <p:cNvGrpSpPr/>
        <p:nvPr/>
      </p:nvGrpSpPr>
      <p:grpSpPr>
        <a:xfrm>
          <a:off x="0" y="0"/>
          <a:ext cx="0" cy="0"/>
          <a:chOff x="0" y="0"/>
          <a:chExt cx="0" cy="0"/>
        </a:xfrm>
      </p:grpSpPr>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14" name="Picture Placeholder 10"/>
          <p:cNvSpPr>
            <a:spLocks noGrp="1"/>
          </p:cNvSpPr>
          <p:nvPr>
            <p:ph type="pic" sz="quarter" idx="10"/>
          </p:nvPr>
        </p:nvSpPr>
        <p:spPr>
          <a:xfrm>
            <a:off x="1511300" y="1908175"/>
            <a:ext cx="1390650" cy="1392238"/>
          </a:xfrm>
          <a:prstGeom prst="ellipse">
            <a:avLst/>
          </a:prstGeom>
        </p:spPr>
        <p:txBody>
          <a:bodyPr/>
          <a:lstStyle/>
          <a:p>
            <a:endParaRPr lang="en-GB"/>
          </a:p>
        </p:txBody>
      </p:sp>
      <p:sp>
        <p:nvSpPr>
          <p:cNvPr id="15" name="Picture Placeholder 10"/>
          <p:cNvSpPr>
            <a:spLocks noGrp="1"/>
          </p:cNvSpPr>
          <p:nvPr>
            <p:ph type="pic" sz="quarter" idx="11"/>
          </p:nvPr>
        </p:nvSpPr>
        <p:spPr>
          <a:xfrm>
            <a:off x="4147623" y="1908175"/>
            <a:ext cx="1390650" cy="1392238"/>
          </a:xfrm>
          <a:prstGeom prst="ellipse">
            <a:avLst/>
          </a:prstGeom>
        </p:spPr>
        <p:txBody>
          <a:bodyPr/>
          <a:lstStyle/>
          <a:p>
            <a:endParaRPr lang="en-GB"/>
          </a:p>
        </p:txBody>
      </p:sp>
      <p:sp>
        <p:nvSpPr>
          <p:cNvPr id="16" name="Picture Placeholder 10"/>
          <p:cNvSpPr>
            <a:spLocks noGrp="1"/>
          </p:cNvSpPr>
          <p:nvPr>
            <p:ph type="pic" sz="quarter" idx="12"/>
          </p:nvPr>
        </p:nvSpPr>
        <p:spPr>
          <a:xfrm>
            <a:off x="6716169" y="1908175"/>
            <a:ext cx="1390650" cy="1392238"/>
          </a:xfrm>
          <a:prstGeom prst="ellipse">
            <a:avLst/>
          </a:prstGeom>
        </p:spPr>
        <p:txBody>
          <a:bodyPr/>
          <a:lstStyle/>
          <a:p>
            <a:endParaRPr lang="en-GB"/>
          </a:p>
        </p:txBody>
      </p:sp>
      <p:sp>
        <p:nvSpPr>
          <p:cNvPr id="17" name="Picture Placeholder 10"/>
          <p:cNvSpPr>
            <a:spLocks noGrp="1"/>
          </p:cNvSpPr>
          <p:nvPr>
            <p:ph type="pic" sz="quarter" idx="13"/>
          </p:nvPr>
        </p:nvSpPr>
        <p:spPr>
          <a:xfrm>
            <a:off x="9284715" y="1908175"/>
            <a:ext cx="1390650" cy="1392238"/>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0BD6F6E8-4EEC-FB13-7425-2896E4765EDD}"/>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235459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06">
    <p:spTree>
      <p:nvGrpSpPr>
        <p:cNvPr id="1" name=""/>
        <p:cNvGrpSpPr/>
        <p:nvPr/>
      </p:nvGrpSpPr>
      <p:grpSpPr>
        <a:xfrm>
          <a:off x="0" y="0"/>
          <a:ext cx="0" cy="0"/>
          <a:chOff x="0" y="0"/>
          <a:chExt cx="0" cy="0"/>
        </a:xfrm>
      </p:grpSpPr>
      <p:sp>
        <p:nvSpPr>
          <p:cNvPr id="6" name="Title 1"/>
          <p:cNvSpPr>
            <a:spLocks noGrp="1"/>
          </p:cNvSpPr>
          <p:nvPr>
            <p:ph type="ctrTitle"/>
          </p:nvPr>
        </p:nvSpPr>
        <p:spPr>
          <a:xfrm>
            <a:off x="515357" y="466664"/>
            <a:ext cx="11160705" cy="483487"/>
          </a:xfrm>
        </p:spPr>
        <p:txBody>
          <a:bodyPr anchor="b">
            <a:normAutofit/>
          </a:bodyPr>
          <a:lstStyle>
            <a:lvl1pPr algn="l">
              <a:defRPr sz="3200"/>
            </a:lvl1pPr>
          </a:lstStyle>
          <a:p>
            <a:r>
              <a:rPr lang="en-US"/>
              <a:t>Click to edit Master title style</a:t>
            </a:r>
            <a:endParaRPr lang="en-GB"/>
          </a:p>
        </p:txBody>
      </p:sp>
      <p:sp>
        <p:nvSpPr>
          <p:cNvPr id="7" name="Subtitle 2"/>
          <p:cNvSpPr>
            <a:spLocks noGrp="1"/>
          </p:cNvSpPr>
          <p:nvPr>
            <p:ph type="subTitle" idx="1"/>
          </p:nvPr>
        </p:nvSpPr>
        <p:spPr>
          <a:xfrm>
            <a:off x="515358" y="962313"/>
            <a:ext cx="11160705" cy="358487"/>
          </a:xfrm>
        </p:spPr>
        <p:txBody>
          <a:bodyPr>
            <a:normAutofit/>
          </a:bodyPr>
          <a:lstStyle>
            <a:lvl1pPr marL="0" indent="0" algn="l">
              <a:buNone/>
              <a:defRPr sz="1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8" name="Group 7"/>
          <p:cNvGrpSpPr/>
          <p:nvPr userDrawn="1"/>
        </p:nvGrpSpPr>
        <p:grpSpPr>
          <a:xfrm>
            <a:off x="672790" y="1337633"/>
            <a:ext cx="958482" cy="70548"/>
            <a:chOff x="1373786" y="1322305"/>
            <a:chExt cx="958482" cy="70548"/>
          </a:xfrm>
        </p:grpSpPr>
        <p:sp>
          <p:nvSpPr>
            <p:cNvPr id="9" name="Oval 8"/>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0" name="Oval 9"/>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1" name="Oval 10"/>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2" name="Oval 11"/>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3" name="Oval 12"/>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14" name="Picture Placeholder 10"/>
          <p:cNvSpPr>
            <a:spLocks noGrp="1"/>
          </p:cNvSpPr>
          <p:nvPr>
            <p:ph type="pic" sz="quarter" idx="10"/>
          </p:nvPr>
        </p:nvSpPr>
        <p:spPr>
          <a:xfrm>
            <a:off x="2699649" y="2089023"/>
            <a:ext cx="1589086" cy="1589087"/>
          </a:xfrm>
          <a:prstGeom prst="ellipse">
            <a:avLst/>
          </a:prstGeom>
        </p:spPr>
        <p:txBody>
          <a:bodyPr/>
          <a:lstStyle/>
          <a:p>
            <a:endParaRPr lang="en-GB"/>
          </a:p>
        </p:txBody>
      </p:sp>
      <p:sp>
        <p:nvSpPr>
          <p:cNvPr id="15" name="Picture Placeholder 10"/>
          <p:cNvSpPr>
            <a:spLocks noGrp="1"/>
          </p:cNvSpPr>
          <p:nvPr>
            <p:ph type="pic" sz="quarter" idx="11"/>
          </p:nvPr>
        </p:nvSpPr>
        <p:spPr>
          <a:xfrm>
            <a:off x="7902793" y="2089023"/>
            <a:ext cx="1589086" cy="1589087"/>
          </a:xfrm>
          <a:prstGeom prst="ellipse">
            <a:avLst/>
          </a:prstGeom>
        </p:spPr>
        <p:txBody>
          <a:bodyPr/>
          <a:lstStyle/>
          <a:p>
            <a:endParaRPr lang="en-GB"/>
          </a:p>
        </p:txBody>
      </p:sp>
      <p:sp>
        <p:nvSpPr>
          <p:cNvPr id="16" name="Picture Placeholder 10"/>
          <p:cNvSpPr>
            <a:spLocks noGrp="1"/>
          </p:cNvSpPr>
          <p:nvPr>
            <p:ph type="pic" sz="quarter" idx="12"/>
          </p:nvPr>
        </p:nvSpPr>
        <p:spPr>
          <a:xfrm>
            <a:off x="5034643" y="1836058"/>
            <a:ext cx="2122242" cy="2122241"/>
          </a:xfrm>
          <a:prstGeom prst="ellipse">
            <a:avLst/>
          </a:prstGeom>
        </p:spPr>
        <p:txBody>
          <a:bodyPr/>
          <a:lstStyle/>
          <a:p>
            <a:endParaRPr lang="en-GB"/>
          </a:p>
        </p:txBody>
      </p:sp>
      <p:sp>
        <p:nvSpPr>
          <p:cNvPr id="2" name="Slide Number Placeholder 5">
            <a:extLst>
              <a:ext uri="{FF2B5EF4-FFF2-40B4-BE49-F238E27FC236}">
                <a16:creationId xmlns:a16="http://schemas.microsoft.com/office/drawing/2014/main" id="{5F2F4EA1-18AD-2970-FA03-7B629545B886}"/>
              </a:ext>
            </a:extLst>
          </p:cNvPr>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63461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9313984" y="63651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03BDF-7E67-43D8-98C0-A2000A01CBEC}" type="slidenum">
              <a:rPr lang="en-GB" smtClean="0"/>
              <a:t>‹#›</a:t>
            </a:fld>
            <a:endParaRPr lang="en-GB"/>
          </a:p>
        </p:txBody>
      </p:sp>
    </p:spTree>
    <p:extLst>
      <p:ext uri="{BB962C8B-B14F-4D97-AF65-F5344CB8AC3E}">
        <p14:creationId xmlns:p14="http://schemas.microsoft.com/office/powerpoint/2010/main" val="350831161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71" r:id="rId3"/>
    <p:sldLayoutId id="2147483663" r:id="rId4"/>
    <p:sldLayoutId id="2147483662" r:id="rId5"/>
    <p:sldLayoutId id="2147483664" r:id="rId6"/>
    <p:sldLayoutId id="2147483668" r:id="rId7"/>
    <p:sldLayoutId id="2147483666" r:id="rId8"/>
    <p:sldLayoutId id="2147483667" r:id="rId9"/>
    <p:sldLayoutId id="2147483655" r:id="rId10"/>
    <p:sldLayoutId id="2147483658" r:id="rId11"/>
    <p:sldLayoutId id="2147483659" r:id="rId12"/>
    <p:sldLayoutId id="2147483670" r:id="rId13"/>
    <p:sldLayoutId id="2147483669" r:id="rId14"/>
    <p:sldLayoutId id="2147483665" r:id="rId15"/>
    <p:sldLayoutId id="2147483651" r:id="rId16"/>
    <p:sldLayoutId id="2147483656" r:id="rId17"/>
    <p:sldLayoutId id="2147483657" r:id="rId18"/>
    <p:sldLayoutId id="2147483650" r:id="rId19"/>
    <p:sldLayoutId id="2147483672" r:id="rId20"/>
    <p:sldLayoutId id="2147483673" r:id="rId21"/>
    <p:sldLayoutId id="2147483674" r:id="rId22"/>
    <p:sldLayoutId id="2147483675" r:id="rId23"/>
    <p:sldLayoutId id="2147483676" r:id="rId24"/>
    <p:sldLayoutId id="2147483677"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hyperlink" Target="https://www.linkedin.com/company/arkas-bunker/" TargetMode="External"/><Relationship Id="rId1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hyperlink" Target="https://www.instagram.com/arkasbunker/" TargetMode="External"/><Relationship Id="rId2" Type="http://schemas.openxmlformats.org/officeDocument/2006/relationships/image" Target="../media/image11.jpg"/><Relationship Id="rId16"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hyperlink" Target="http://www.arkasbunker.com/" TargetMode="External"/><Relationship Id="rId11" Type="http://schemas.openxmlformats.org/officeDocument/2006/relationships/image" Target="../media/image17.png"/><Relationship Id="rId5" Type="http://schemas.openxmlformats.org/officeDocument/2006/relationships/hyperlink" Target="mailto:arkasbunker@arkasbunker.com" TargetMode="External"/><Relationship Id="rId15" Type="http://schemas.openxmlformats.org/officeDocument/2006/relationships/hyperlink" Target="https://www.facebook.com/arkasbunker" TargetMode="External"/><Relationship Id="rId10" Type="http://schemas.openxmlformats.org/officeDocument/2006/relationships/image" Target="../media/image16.sv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BE4199ED-2FDC-454F-960C-0E8FBF94C3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086" b="7331"/>
          <a:stretch/>
        </p:blipFill>
        <p:spPr bwMode="auto">
          <a:xfrm>
            <a:off x="0" y="0"/>
            <a:ext cx="12198797" cy="6854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ue and black text&#10;&#10;Description automatically generated">
            <a:extLst>
              <a:ext uri="{FF2B5EF4-FFF2-40B4-BE49-F238E27FC236}">
                <a16:creationId xmlns:a16="http://schemas.microsoft.com/office/drawing/2014/main" id="{17898EEF-32D3-4AD3-915B-F195EA29C0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42" y="1076400"/>
            <a:ext cx="4311868" cy="883008"/>
          </a:xfrm>
          <a:prstGeom prst="rect">
            <a:avLst/>
          </a:prstGeom>
          <a:noFill/>
          <a:ln>
            <a:noFill/>
          </a:ln>
        </p:spPr>
      </p:pic>
    </p:spTree>
    <p:extLst>
      <p:ext uri="{BB962C8B-B14F-4D97-AF65-F5344CB8AC3E}">
        <p14:creationId xmlns:p14="http://schemas.microsoft.com/office/powerpoint/2010/main" val="881134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3">
            <a:extLst>
              <a:ext uri="{FF2B5EF4-FFF2-40B4-BE49-F238E27FC236}">
                <a16:creationId xmlns:a16="http://schemas.microsoft.com/office/drawing/2014/main" id="{E92D7C15-F6C8-4760-9BF8-9DFB7A4D92FF}"/>
              </a:ext>
            </a:extLst>
          </p:cNvPr>
          <p:cNvSpPr txBox="1">
            <a:spLocks/>
          </p:cNvSpPr>
          <p:nvPr/>
        </p:nvSpPr>
        <p:spPr>
          <a:xfrm>
            <a:off x="448180" y="1097756"/>
            <a:ext cx="4086807" cy="492127"/>
          </a:xfrm>
          <a:prstGeom prst="rect">
            <a:avLst/>
          </a:prstGeom>
        </p:spPr>
        <p:txBody>
          <a:bodyPr vert="horz" lIns="121917" tIns="60958" rIns="121917" bIns="60958" rtlCol="0" anchor="ctr"/>
          <a:lstStyle>
            <a:defPPr>
              <a:defRPr lang="tr-T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400" b="1" dirty="0">
                <a:solidFill>
                  <a:srgbClr val="263376"/>
                </a:solidFill>
                <a:ea typeface="Segoe UI Black" pitchFamily="34" charset="0"/>
                <a:cs typeface="Segoe UI Semibold" panose="020B0702040204020203" pitchFamily="34" charset="0"/>
              </a:rPr>
              <a:t>TEŞEKKÜRLER</a:t>
            </a:r>
            <a:endParaRPr lang="en-US" sz="4400" dirty="0">
              <a:solidFill>
                <a:srgbClr val="263376"/>
              </a:solidFill>
              <a:ea typeface="Segoe UI Black" pitchFamily="34" charset="0"/>
              <a:cs typeface="Segoe UI Semibold" panose="020B0702040204020203" pitchFamily="34" charset="0"/>
            </a:endParaRPr>
          </a:p>
        </p:txBody>
      </p:sp>
      <p:sp>
        <p:nvSpPr>
          <p:cNvPr id="4" name="Freeform: Shape 3">
            <a:extLst>
              <a:ext uri="{FF2B5EF4-FFF2-40B4-BE49-F238E27FC236}">
                <a16:creationId xmlns:a16="http://schemas.microsoft.com/office/drawing/2014/main" id="{F9733F9D-ED17-1753-D208-0556CD226E7F}"/>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6" name="Picture 5" descr="A blue and black text&#10;&#10;Description automatically generated">
            <a:extLst>
              <a:ext uri="{FF2B5EF4-FFF2-40B4-BE49-F238E27FC236}">
                <a16:creationId xmlns:a16="http://schemas.microsoft.com/office/drawing/2014/main" id="{D8521E0F-B2FC-137B-FD36-F86CEB9DB44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274981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479425" y="1303546"/>
            <a:ext cx="6551065" cy="4250907"/>
          </a:xfrm>
          <a:prstGeom prst="rect">
            <a:avLst/>
          </a:prstGeom>
          <a:noFill/>
        </p:spPr>
        <p:txBody>
          <a:bodyPr wrap="square" rtlCol="0">
            <a:spAutoFit/>
          </a:bodyPr>
          <a:lstStyle/>
          <a:p>
            <a:pPr algn="just">
              <a:lnSpc>
                <a:spcPct val="150000"/>
              </a:lnSpc>
            </a:pPr>
            <a:r>
              <a:rPr lang="tr-TR" sz="1400" dirty="0"/>
              <a:t>2006 yılından itibaren faaliyet gösteren Arkas </a:t>
            </a:r>
            <a:r>
              <a:rPr lang="tr-TR" sz="1400" dirty="0" err="1"/>
              <a:t>Bunker</a:t>
            </a:r>
            <a:r>
              <a:rPr lang="tr-TR" sz="1400" dirty="0"/>
              <a:t>, Arkas isminin yansıttığı güven ve kalite ile hızlı ve güvenilir denizcilik yakıt ikmal hizmeti sunmaktadır. Filosundaki tamamı kendine ait, çift cidar ve uluslararası kriterlere uygun altı tanker ile bugüne kadar 25 binin üzerinde gemiye yakıt ikmali gerçekleştirmiştir.</a:t>
            </a:r>
          </a:p>
          <a:p>
            <a:pPr algn="just">
              <a:lnSpc>
                <a:spcPct val="150000"/>
              </a:lnSpc>
            </a:pPr>
            <a:endParaRPr lang="tr-TR" sz="1400" dirty="0"/>
          </a:p>
          <a:p>
            <a:pPr algn="just">
              <a:lnSpc>
                <a:spcPct val="150000"/>
              </a:lnSpc>
            </a:pPr>
            <a:r>
              <a:rPr lang="tr-TR" sz="1400" dirty="0"/>
              <a:t>Sürdürülebilirlik konusunda öncü adımlar atan Arkas Bunker, International Bunker </a:t>
            </a:r>
            <a:r>
              <a:rPr lang="tr-TR" sz="1400" dirty="0" err="1"/>
              <a:t>Industry</a:t>
            </a:r>
            <a:r>
              <a:rPr lang="tr-TR" sz="1400" dirty="0"/>
              <a:t> </a:t>
            </a:r>
            <a:r>
              <a:rPr lang="tr-TR" sz="1400" dirty="0" err="1"/>
              <a:t>Association</a:t>
            </a:r>
            <a:r>
              <a:rPr lang="tr-TR" sz="1400" dirty="0"/>
              <a:t> (IBIA) üyesi ve Türkiye’de denizcilik yakıtları alanında Uluslararası Sürdürülebilirlik ve Karbon Sertifikası (ISCC) alan ilk şirket olarak, Türkiye’nin ilk biyoyakıt ikmalini gerçekleştirmiştir.</a:t>
            </a:r>
          </a:p>
          <a:p>
            <a:pPr algn="just">
              <a:lnSpc>
                <a:spcPct val="150000"/>
              </a:lnSpc>
            </a:pPr>
            <a:endParaRPr lang="tr-TR" sz="1400" dirty="0"/>
          </a:p>
          <a:p>
            <a:pPr algn="just">
              <a:lnSpc>
                <a:spcPct val="150000"/>
              </a:lnSpc>
            </a:pPr>
            <a:r>
              <a:rPr lang="tr-TR" sz="1400" dirty="0"/>
              <a:t>Arkas </a:t>
            </a:r>
            <a:r>
              <a:rPr lang="tr-TR" sz="1400" dirty="0" err="1"/>
              <a:t>Bunker</a:t>
            </a:r>
            <a:r>
              <a:rPr lang="tr-TR" sz="1400" dirty="0"/>
              <a:t>, güçlü iş birlikleri ve deneyimli ekibi sayesinde çevreye duyarlı, memnuniyeti ön planda tutan, iş ahlakı ve disiplinden ödün vermeden sürdürülebilir denizcilik yakıtlarındaki iş ortağınız olmaya devam edecektir.</a:t>
            </a:r>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t="1441" b="1441"/>
          <a:stretch/>
        </p:blipFill>
        <p:spPr>
          <a:xfrm>
            <a:off x="7360693" y="1"/>
            <a:ext cx="4831306" cy="6858000"/>
          </a:xfrm>
          <a:prstGeom prst="rect">
            <a:avLst/>
          </a:prstGeom>
        </p:spPr>
      </p:pic>
      <p:sp>
        <p:nvSpPr>
          <p:cNvPr id="22" name="Freeform: Shape 21">
            <a:extLst>
              <a:ext uri="{FF2B5EF4-FFF2-40B4-BE49-F238E27FC236}">
                <a16:creationId xmlns:a16="http://schemas.microsoft.com/office/drawing/2014/main" id="{6402A837-5F15-F021-F15F-DD6F0CED18B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en-GB" sz="1200" dirty="0">
                <a:solidFill>
                  <a:schemeClr val="bg1"/>
                </a:solidFill>
                <a:ea typeface="Open Sans" panose="020B0606030504020204" pitchFamily="34" charset="0"/>
                <a:cs typeface="Open Sans" panose="020B0606030504020204" pitchFamily="34" charset="0"/>
              </a:rPr>
              <a:t>HAKKIMIZDA</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Hakkımızda</a:t>
            </a:r>
            <a:endParaRPr lang="en-GB" sz="3200" dirty="0"/>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2" name="Picture 1" descr="A blue and black text&#10;&#10;Description automatically generated">
            <a:extLst>
              <a:ext uri="{FF2B5EF4-FFF2-40B4-BE49-F238E27FC236}">
                <a16:creationId xmlns:a16="http://schemas.microsoft.com/office/drawing/2014/main" id="{17898EEF-32D3-4AD3-915B-F195EA29C0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2312262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718558" y="1463040"/>
            <a:ext cx="5755393" cy="3010504"/>
          </a:xfrm>
          <a:prstGeom prst="rect">
            <a:avLst/>
          </a:prstGeom>
          <a:noFill/>
        </p:spPr>
        <p:txBody>
          <a:bodyPr wrap="square" rtlCol="0">
            <a:spAutoFit/>
          </a:bodyPr>
          <a:lstStyle/>
          <a:p>
            <a:pPr algn="just">
              <a:lnSpc>
                <a:spcPct val="150000"/>
              </a:lnSpc>
            </a:pPr>
            <a:r>
              <a:rPr lang="en-US" sz="1200" dirty="0"/>
              <a:t>Arkas </a:t>
            </a:r>
            <a:r>
              <a:rPr lang="tr-TR" sz="1200" dirty="0" err="1"/>
              <a:t>Bunker</a:t>
            </a:r>
            <a:r>
              <a:rPr lang="tr-TR" sz="1200" dirty="0"/>
              <a:t>, tecrübesi ve güvenilirliği sayesinde tüm d</a:t>
            </a:r>
            <a:r>
              <a:rPr lang="en-US" sz="1200" dirty="0" err="1"/>
              <a:t>ünya</a:t>
            </a:r>
            <a:r>
              <a:rPr lang="tr-TR" sz="1200" dirty="0"/>
              <a:t> limanların</a:t>
            </a:r>
            <a:r>
              <a:rPr lang="en-US" sz="1200" dirty="0"/>
              <a:t>da </a:t>
            </a:r>
            <a:r>
              <a:rPr lang="tr-TR" sz="1200" dirty="0"/>
              <a:t>hizmet verebilmektedir.</a:t>
            </a:r>
          </a:p>
          <a:p>
            <a:pPr algn="just">
              <a:lnSpc>
                <a:spcPct val="150000"/>
              </a:lnSpc>
            </a:pPr>
            <a:endParaRPr lang="en-US" sz="1200" dirty="0"/>
          </a:p>
          <a:p>
            <a:pPr marL="171450" indent="-171450" algn="just">
              <a:lnSpc>
                <a:spcPct val="150000"/>
              </a:lnSpc>
              <a:buFont typeface="Arial" panose="020B0604020202020204" pitchFamily="34" charset="0"/>
              <a:buChar char="•"/>
            </a:pPr>
            <a:r>
              <a:rPr lang="en-US" sz="1200" dirty="0" err="1"/>
              <a:t>Fiziksel</a:t>
            </a:r>
            <a:r>
              <a:rPr lang="tr-TR" sz="1200" dirty="0"/>
              <a:t> Denizcilik Yakıtları</a:t>
            </a:r>
            <a:r>
              <a:rPr lang="en-US" sz="1200" dirty="0"/>
              <a:t> </a:t>
            </a:r>
            <a:r>
              <a:rPr lang="en-US" sz="1200" dirty="0" err="1"/>
              <a:t>İkmal</a:t>
            </a:r>
            <a:r>
              <a:rPr lang="tr-TR" sz="1200" dirty="0"/>
              <a:t>i</a:t>
            </a:r>
          </a:p>
          <a:p>
            <a:pPr algn="just">
              <a:lnSpc>
                <a:spcPct val="150000"/>
              </a:lnSpc>
            </a:pPr>
            <a:r>
              <a:rPr lang="tr-TR" sz="1100" dirty="0"/>
              <a:t>        i.   </a:t>
            </a:r>
            <a:r>
              <a:rPr lang="tr-TR" sz="1100" dirty="0" err="1"/>
              <a:t>Fuel</a:t>
            </a:r>
            <a:r>
              <a:rPr lang="tr-TR" sz="1100" dirty="0"/>
              <a:t> </a:t>
            </a:r>
            <a:r>
              <a:rPr lang="tr-TR" sz="1100" dirty="0" err="1"/>
              <a:t>Oil</a:t>
            </a:r>
            <a:endParaRPr lang="tr-TR" sz="1100" dirty="0"/>
          </a:p>
          <a:p>
            <a:pPr algn="just">
              <a:lnSpc>
                <a:spcPct val="150000"/>
              </a:lnSpc>
            </a:pPr>
            <a:r>
              <a:rPr lang="tr-TR" sz="1100" dirty="0"/>
              <a:t>        ii.  Marine </a:t>
            </a:r>
            <a:r>
              <a:rPr lang="tr-TR" sz="1100" dirty="0" err="1"/>
              <a:t>Gas</a:t>
            </a:r>
            <a:r>
              <a:rPr lang="tr-TR" sz="1100" dirty="0"/>
              <a:t> </a:t>
            </a:r>
            <a:r>
              <a:rPr lang="tr-TR" sz="1100" dirty="0" err="1"/>
              <a:t>Oil</a:t>
            </a:r>
            <a:endParaRPr lang="tr-TR" sz="1100" dirty="0"/>
          </a:p>
          <a:p>
            <a:pPr algn="just">
              <a:lnSpc>
                <a:spcPct val="150000"/>
              </a:lnSpc>
            </a:pPr>
            <a:r>
              <a:rPr lang="tr-TR" sz="1100" dirty="0"/>
              <a:t>        iii. Biyoyakıtlar</a:t>
            </a:r>
          </a:p>
          <a:p>
            <a:pPr algn="just">
              <a:lnSpc>
                <a:spcPct val="150000"/>
              </a:lnSpc>
            </a:pPr>
            <a:endParaRPr lang="en-US" sz="1100" dirty="0"/>
          </a:p>
          <a:p>
            <a:pPr marL="171450" indent="-171450" algn="just">
              <a:lnSpc>
                <a:spcPct val="150000"/>
              </a:lnSpc>
              <a:buFont typeface="Arial" panose="020B0604020202020204" pitchFamily="34" charset="0"/>
              <a:buChar char="•"/>
            </a:pPr>
            <a:r>
              <a:rPr lang="tr-TR" sz="1200" dirty="0"/>
              <a:t>Yağ ve Yakıt İkmali </a:t>
            </a:r>
            <a:r>
              <a:rPr lang="en-US" sz="1200" dirty="0" err="1"/>
              <a:t>Aracılık</a:t>
            </a:r>
            <a:r>
              <a:rPr lang="en-US" sz="1200" dirty="0"/>
              <a:t> </a:t>
            </a:r>
            <a:r>
              <a:rPr lang="en-US" sz="1200" dirty="0" err="1"/>
              <a:t>Hizmetleri</a:t>
            </a:r>
            <a:endParaRPr lang="tr-TR" sz="1200" dirty="0"/>
          </a:p>
          <a:p>
            <a:pPr algn="just">
              <a:lnSpc>
                <a:spcPct val="150000"/>
              </a:lnSpc>
            </a:pPr>
            <a:endParaRPr lang="tr-TR" sz="1200" dirty="0"/>
          </a:p>
          <a:p>
            <a:pPr marL="171450" indent="-171450" algn="just">
              <a:lnSpc>
                <a:spcPct val="150000"/>
              </a:lnSpc>
              <a:buFont typeface="Arial" panose="020B0604020202020204" pitchFamily="34" charset="0"/>
              <a:buChar char="•"/>
            </a:pPr>
            <a:r>
              <a:rPr lang="tr-TR" sz="1200" dirty="0"/>
              <a:t>Gemi Kiralama Hizmetleri </a:t>
            </a:r>
            <a:endParaRPr lang="en-US" sz="1200" dirty="0"/>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l="11" r="11"/>
          <a:stretch/>
        </p:blipFill>
        <p:spPr>
          <a:xfrm>
            <a:off x="7360693" y="1"/>
            <a:ext cx="4831306" cy="6858000"/>
          </a:xfrm>
          <a:prstGeom prst="rect">
            <a:avLst/>
          </a:prstGeom>
        </p:spPr>
      </p:pic>
      <p:sp>
        <p:nvSpPr>
          <p:cNvPr id="22" name="Freeform: Shape 21">
            <a:extLst>
              <a:ext uri="{FF2B5EF4-FFF2-40B4-BE49-F238E27FC236}">
                <a16:creationId xmlns:a16="http://schemas.microsoft.com/office/drawing/2014/main" id="{6402A837-5F15-F021-F15F-DD6F0CED18B2}"/>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en-GB" sz="1200" dirty="0">
                <a:solidFill>
                  <a:schemeClr val="bg1"/>
                </a:solidFill>
                <a:ea typeface="Open Sans" panose="020B0606030504020204" pitchFamily="34" charset="0"/>
                <a:cs typeface="Open Sans" panose="020B0606030504020204" pitchFamily="34" charset="0"/>
              </a:rPr>
              <a:t>HİZMETLER</a:t>
            </a:r>
            <a:endParaRPr lang="en-US" sz="1200" dirty="0">
              <a:solidFill>
                <a:schemeClr val="bg1"/>
              </a:solidFill>
              <a:ea typeface="Open Sans" panose="020B0606030504020204" pitchFamily="34" charset="0"/>
              <a:cs typeface="Open Sans" panose="020B0606030504020204" pitchFamily="34" charset="0"/>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H</a:t>
            </a:r>
            <a:r>
              <a:rPr lang="tr-TR" sz="3200" dirty="0" err="1"/>
              <a:t>izmetlerimiz</a:t>
            </a:r>
            <a:endParaRPr lang="en-GB" sz="3200" dirty="0"/>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3" name="Picture 2" descr="A blue and black text&#10;&#10;Description automatically generated">
            <a:extLst>
              <a:ext uri="{FF2B5EF4-FFF2-40B4-BE49-F238E27FC236}">
                <a16:creationId xmlns:a16="http://schemas.microsoft.com/office/drawing/2014/main" id="{9FC8AED6-0564-C3AE-32FB-605ABD2B2C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748462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İ</a:t>
            </a:r>
            <a:r>
              <a:rPr lang="tr-TR" sz="3200" dirty="0" err="1"/>
              <a:t>kmal</a:t>
            </a:r>
            <a:r>
              <a:rPr lang="tr-TR" sz="3200" dirty="0"/>
              <a:t> Noktaları</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pic>
        <p:nvPicPr>
          <p:cNvPr id="5" name="Resim 3">
            <a:extLst>
              <a:ext uri="{FF2B5EF4-FFF2-40B4-BE49-F238E27FC236}">
                <a16:creationId xmlns:a16="http://schemas.microsoft.com/office/drawing/2014/main" id="{0CE4C5AD-856C-824F-6B2E-A9B7BCD5B249}"/>
              </a:ext>
            </a:extLst>
          </p:cNvPr>
          <p:cNvPicPr>
            <a:picLocks noChangeAspect="1"/>
          </p:cNvPicPr>
          <p:nvPr/>
        </p:nvPicPr>
        <p:blipFill>
          <a:blip r:embed="rId2">
            <a:extLst>
              <a:ext uri="{28A0092B-C50C-407E-A947-70E740481C1C}">
                <a14:useLocalDpi xmlns:a14="http://schemas.microsoft.com/office/drawing/2010/main" val="0"/>
              </a:ext>
            </a:extLst>
          </a:blip>
          <a:srcRect t="8884" b="8884"/>
          <a:stretch/>
        </p:blipFill>
        <p:spPr>
          <a:xfrm>
            <a:off x="285573" y="1624609"/>
            <a:ext cx="8638972" cy="4133309"/>
          </a:xfrm>
          <a:prstGeom prst="rect">
            <a:avLst/>
          </a:prstGeom>
        </p:spPr>
      </p:pic>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6" name="Picture 5" descr="A blue and black text&#10;&#10;Description automatically generated">
            <a:extLst>
              <a:ext uri="{FF2B5EF4-FFF2-40B4-BE49-F238E27FC236}">
                <a16:creationId xmlns:a16="http://schemas.microsoft.com/office/drawing/2014/main" id="{9B085C5E-5053-FC36-9EB7-3BC29B44DDD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
        <p:nvSpPr>
          <p:cNvPr id="2" name="Rectangle 1">
            <a:extLst>
              <a:ext uri="{FF2B5EF4-FFF2-40B4-BE49-F238E27FC236}">
                <a16:creationId xmlns:a16="http://schemas.microsoft.com/office/drawing/2014/main" id="{0A1CC1DF-3603-21C9-77C6-61AF24D85034}"/>
              </a:ext>
            </a:extLst>
          </p:cNvPr>
          <p:cNvSpPr/>
          <p:nvPr/>
        </p:nvSpPr>
        <p:spPr>
          <a:xfrm>
            <a:off x="1177799" y="2712855"/>
            <a:ext cx="6528816" cy="97840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tr-TR" sz="4000" dirty="0">
                <a:solidFill>
                  <a:srgbClr val="FDFEFE"/>
                </a:solidFill>
              </a:rPr>
              <a:t>TÜRKİYE</a:t>
            </a:r>
          </a:p>
        </p:txBody>
      </p:sp>
      <p:sp>
        <p:nvSpPr>
          <p:cNvPr id="7" name="Metin kutusu 15">
            <a:extLst>
              <a:ext uri="{FF2B5EF4-FFF2-40B4-BE49-F238E27FC236}">
                <a16:creationId xmlns:a16="http://schemas.microsoft.com/office/drawing/2014/main" id="{9CBA8029-1FB0-96E8-A161-7F2FB9718ABA}"/>
              </a:ext>
            </a:extLst>
          </p:cNvPr>
          <p:cNvSpPr txBox="1"/>
          <p:nvPr/>
        </p:nvSpPr>
        <p:spPr>
          <a:xfrm>
            <a:off x="9226466" y="1633753"/>
            <a:ext cx="2555045" cy="4329327"/>
          </a:xfrm>
          <a:prstGeom prst="rect">
            <a:avLst/>
          </a:prstGeom>
          <a:noFill/>
        </p:spPr>
        <p:txBody>
          <a:bodyPr wrap="square" rtlCol="0">
            <a:spAutoFit/>
          </a:bodyPr>
          <a:lstStyle/>
          <a:p>
            <a:pPr algn="just">
              <a:lnSpc>
                <a:spcPct val="150000"/>
              </a:lnSpc>
            </a:pPr>
            <a:r>
              <a:rPr lang="tr-TR" sz="1450" dirty="0"/>
              <a:t>Fiziksel </a:t>
            </a:r>
            <a:r>
              <a:rPr lang="tr-TR" sz="1450" dirty="0" err="1"/>
              <a:t>ikmalci</a:t>
            </a:r>
            <a:r>
              <a:rPr lang="tr-TR" sz="1450" dirty="0"/>
              <a:t> olarak uluslararası standartlara uygun, tamamı kendimize ait çift cidarlı tankerlerimizle gemilerinize en iyi hizmeti vermekteyiz.</a:t>
            </a:r>
          </a:p>
          <a:p>
            <a:pPr algn="just">
              <a:lnSpc>
                <a:spcPct val="150000"/>
              </a:lnSpc>
            </a:pPr>
            <a:endParaRPr lang="tr-TR" sz="1450" dirty="0"/>
          </a:p>
          <a:p>
            <a:pPr algn="just">
              <a:lnSpc>
                <a:spcPct val="150000"/>
              </a:lnSpc>
            </a:pPr>
            <a:r>
              <a:rPr lang="tr-TR" sz="1450" dirty="0"/>
              <a:t>Tüm Türkiye limanlarında kamyon ile yakıt ikmali gerçekleştirmekteyiz.</a:t>
            </a:r>
          </a:p>
          <a:p>
            <a:pPr algn="just">
              <a:lnSpc>
                <a:spcPct val="150000"/>
              </a:lnSpc>
            </a:pPr>
            <a:endParaRPr lang="tr-TR" sz="1450" dirty="0"/>
          </a:p>
          <a:p>
            <a:pPr algn="just">
              <a:lnSpc>
                <a:spcPct val="150000"/>
              </a:lnSpc>
            </a:pPr>
            <a:endParaRPr lang="tr-TR" sz="1450" dirty="0"/>
          </a:p>
          <a:p>
            <a:pPr algn="just">
              <a:lnSpc>
                <a:spcPct val="150000"/>
              </a:lnSpc>
            </a:pPr>
            <a:endParaRPr lang="tr-TR" sz="1100" dirty="0"/>
          </a:p>
        </p:txBody>
      </p:sp>
    </p:spTree>
    <p:extLst>
      <p:ext uri="{BB962C8B-B14F-4D97-AF65-F5344CB8AC3E}">
        <p14:creationId xmlns:p14="http://schemas.microsoft.com/office/powerpoint/2010/main" val="85286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Tanker </a:t>
            </a:r>
            <a:r>
              <a:rPr lang="en-GB" sz="3200" dirty="0"/>
              <a:t>F</a:t>
            </a:r>
            <a:r>
              <a:rPr lang="tr-TR" sz="3200" dirty="0" err="1"/>
              <a:t>ilomuz</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6" name="Picture 5" descr="A collage of different ships&#10;&#10;Description automatically generated">
            <a:extLst>
              <a:ext uri="{FF2B5EF4-FFF2-40B4-BE49-F238E27FC236}">
                <a16:creationId xmlns:a16="http://schemas.microsoft.com/office/drawing/2014/main" id="{F61B6A9B-AA26-AE20-9812-ED79EB93C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25" y="2221383"/>
            <a:ext cx="11053763" cy="4162535"/>
          </a:xfrm>
          <a:prstGeom prst="rect">
            <a:avLst/>
          </a:prstGeom>
        </p:spPr>
      </p:pic>
      <p:pic>
        <p:nvPicPr>
          <p:cNvPr id="2" name="Picture 1" descr="A blue and black text&#10;&#10;Description automatically generated">
            <a:extLst>
              <a:ext uri="{FF2B5EF4-FFF2-40B4-BE49-F238E27FC236}">
                <a16:creationId xmlns:a16="http://schemas.microsoft.com/office/drawing/2014/main" id="{AE35A79E-6AD6-DBE1-B89E-1D73F8B1C52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
        <p:nvSpPr>
          <p:cNvPr id="5" name="Metin kutusu 15">
            <a:extLst>
              <a:ext uri="{FF2B5EF4-FFF2-40B4-BE49-F238E27FC236}">
                <a16:creationId xmlns:a16="http://schemas.microsoft.com/office/drawing/2014/main" id="{3544EA00-82F1-A40A-5D50-FAF25BA3AF6F}"/>
              </a:ext>
            </a:extLst>
          </p:cNvPr>
          <p:cNvSpPr txBox="1"/>
          <p:nvPr/>
        </p:nvSpPr>
        <p:spPr>
          <a:xfrm>
            <a:off x="479425" y="1149011"/>
            <a:ext cx="11206607" cy="493212"/>
          </a:xfrm>
          <a:prstGeom prst="rect">
            <a:avLst/>
          </a:prstGeom>
          <a:noFill/>
        </p:spPr>
        <p:txBody>
          <a:bodyPr wrap="square" rtlCol="0">
            <a:spAutoFit/>
          </a:bodyPr>
          <a:lstStyle/>
          <a:p>
            <a:pPr algn="just">
              <a:lnSpc>
                <a:spcPct val="150000"/>
              </a:lnSpc>
            </a:pPr>
            <a:r>
              <a:rPr lang="tr-TR" sz="2000" dirty="0"/>
              <a:t>2006’dan bugüne 25 binin üzerinde gemiye 6,4 Milyon ton yakıt ikmalini başarıyla gerçekleştirdik.</a:t>
            </a:r>
          </a:p>
        </p:txBody>
      </p:sp>
      <p:sp>
        <p:nvSpPr>
          <p:cNvPr id="4" name="Rectangle 3">
            <a:extLst>
              <a:ext uri="{FF2B5EF4-FFF2-40B4-BE49-F238E27FC236}">
                <a16:creationId xmlns:a16="http://schemas.microsoft.com/office/drawing/2014/main" id="{C1B3024C-590D-8C0E-4DCD-85D8AA383E5B}"/>
              </a:ext>
            </a:extLst>
          </p:cNvPr>
          <p:cNvSpPr/>
          <p:nvPr/>
        </p:nvSpPr>
        <p:spPr>
          <a:xfrm>
            <a:off x="525144" y="2252410"/>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err="1">
              <a:solidFill>
                <a:srgbClr val="00247D"/>
              </a:solidFill>
            </a:endParaRPr>
          </a:p>
          <a:p>
            <a:pPr algn="ctr"/>
            <a:endParaRPr lang="tr-TR" dirty="0" err="1">
              <a:solidFill>
                <a:srgbClr val="00247D"/>
              </a:solidFill>
            </a:endParaRPr>
          </a:p>
          <a:p>
            <a:pPr algn="ctr"/>
            <a:r>
              <a:rPr lang="tr-TR" dirty="0">
                <a:solidFill>
                  <a:schemeClr val="bg1"/>
                </a:solidFill>
              </a:rPr>
              <a:t>4139 DWT</a:t>
            </a:r>
          </a:p>
        </p:txBody>
      </p:sp>
      <p:sp>
        <p:nvSpPr>
          <p:cNvPr id="7" name="Rectangle 6">
            <a:extLst>
              <a:ext uri="{FF2B5EF4-FFF2-40B4-BE49-F238E27FC236}">
                <a16:creationId xmlns:a16="http://schemas.microsoft.com/office/drawing/2014/main" id="{B50545D3-1D0B-C752-78AC-9E606F09FC2C}"/>
              </a:ext>
            </a:extLst>
          </p:cNvPr>
          <p:cNvSpPr/>
          <p:nvPr/>
        </p:nvSpPr>
        <p:spPr>
          <a:xfrm>
            <a:off x="4330350" y="2267650"/>
            <a:ext cx="3351911" cy="1828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a:p>
            <a:pPr algn="ctr"/>
            <a:endParaRPr lang="tr-TR" dirty="0">
              <a:solidFill>
                <a:schemeClr val="bg1"/>
              </a:solidFill>
            </a:endParaRPr>
          </a:p>
          <a:p>
            <a:pPr algn="ctr"/>
            <a:r>
              <a:rPr lang="tr-TR" dirty="0">
                <a:solidFill>
                  <a:schemeClr val="bg1"/>
                </a:solidFill>
              </a:rPr>
              <a:t>3799 DWT</a:t>
            </a:r>
          </a:p>
        </p:txBody>
      </p:sp>
      <p:sp>
        <p:nvSpPr>
          <p:cNvPr id="8" name="Rectangle 7">
            <a:extLst>
              <a:ext uri="{FF2B5EF4-FFF2-40B4-BE49-F238E27FC236}">
                <a16:creationId xmlns:a16="http://schemas.microsoft.com/office/drawing/2014/main" id="{062B9BEF-6B7A-E3C6-A6C5-A810631B9920}"/>
              </a:ext>
            </a:extLst>
          </p:cNvPr>
          <p:cNvSpPr/>
          <p:nvPr/>
        </p:nvSpPr>
        <p:spPr>
          <a:xfrm>
            <a:off x="514172"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bg1"/>
              </a:solidFill>
            </a:endParaRPr>
          </a:p>
          <a:p>
            <a:pPr algn="ctr"/>
            <a:endParaRPr lang="tr-TR" dirty="0">
              <a:solidFill>
                <a:schemeClr val="bg1"/>
              </a:solidFill>
            </a:endParaRPr>
          </a:p>
          <a:p>
            <a:pPr algn="ctr"/>
            <a:r>
              <a:rPr lang="tr-TR" dirty="0">
                <a:solidFill>
                  <a:schemeClr val="bg1"/>
                </a:solidFill>
              </a:rPr>
              <a:t>1763 DWT</a:t>
            </a:r>
          </a:p>
        </p:txBody>
      </p:sp>
      <p:sp>
        <p:nvSpPr>
          <p:cNvPr id="9" name="Rectangle 8">
            <a:extLst>
              <a:ext uri="{FF2B5EF4-FFF2-40B4-BE49-F238E27FC236}">
                <a16:creationId xmlns:a16="http://schemas.microsoft.com/office/drawing/2014/main" id="{0DE7E07A-E19C-C0B0-E1F8-F585570DBAD7}"/>
              </a:ext>
            </a:extLst>
          </p:cNvPr>
          <p:cNvSpPr/>
          <p:nvPr/>
        </p:nvSpPr>
        <p:spPr>
          <a:xfrm>
            <a:off x="4330349"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1646 DWT</a:t>
            </a:r>
          </a:p>
        </p:txBody>
      </p:sp>
      <p:sp>
        <p:nvSpPr>
          <p:cNvPr id="10" name="Rectangle 9">
            <a:extLst>
              <a:ext uri="{FF2B5EF4-FFF2-40B4-BE49-F238E27FC236}">
                <a16:creationId xmlns:a16="http://schemas.microsoft.com/office/drawing/2014/main" id="{72978B56-4361-F292-1070-7DB8748425D3}"/>
              </a:ext>
            </a:extLst>
          </p:cNvPr>
          <p:cNvSpPr/>
          <p:nvPr/>
        </p:nvSpPr>
        <p:spPr>
          <a:xfrm>
            <a:off x="8071548" y="2280864"/>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1770 DWT</a:t>
            </a:r>
          </a:p>
          <a:p>
            <a:pPr algn="ctr"/>
            <a:endParaRPr lang="tr-TR" dirty="0">
              <a:solidFill>
                <a:srgbClr val="00247D"/>
              </a:solidFill>
            </a:endParaRPr>
          </a:p>
        </p:txBody>
      </p:sp>
      <p:sp>
        <p:nvSpPr>
          <p:cNvPr id="11" name="Rectangle 10">
            <a:extLst>
              <a:ext uri="{FF2B5EF4-FFF2-40B4-BE49-F238E27FC236}">
                <a16:creationId xmlns:a16="http://schemas.microsoft.com/office/drawing/2014/main" id="{0635D9B3-7537-21DB-03A3-5FB054AE61BE}"/>
              </a:ext>
            </a:extLst>
          </p:cNvPr>
          <p:cNvSpPr/>
          <p:nvPr/>
        </p:nvSpPr>
        <p:spPr>
          <a:xfrm>
            <a:off x="8146526" y="4546706"/>
            <a:ext cx="3351911" cy="18441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solidFill>
                <a:srgbClr val="00247D"/>
              </a:solidFill>
            </a:endParaRPr>
          </a:p>
          <a:p>
            <a:pPr algn="ctr"/>
            <a:endParaRPr lang="tr-TR" dirty="0">
              <a:solidFill>
                <a:schemeClr val="bg1"/>
              </a:solidFill>
            </a:endParaRPr>
          </a:p>
          <a:p>
            <a:pPr algn="ctr"/>
            <a:r>
              <a:rPr lang="tr-TR" dirty="0">
                <a:solidFill>
                  <a:schemeClr val="bg1"/>
                </a:solidFill>
              </a:rPr>
              <a:t>1634 DWT</a:t>
            </a:r>
          </a:p>
        </p:txBody>
      </p:sp>
    </p:spTree>
    <p:extLst>
      <p:ext uri="{BB962C8B-B14F-4D97-AF65-F5344CB8AC3E}">
        <p14:creationId xmlns:p14="http://schemas.microsoft.com/office/powerpoint/2010/main" val="374057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Sürdürülebilirlik</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894832" y="1296384"/>
            <a:ext cx="5748248" cy="4250907"/>
          </a:xfrm>
          <a:prstGeom prst="rect">
            <a:avLst/>
          </a:prstGeom>
          <a:noFill/>
        </p:spPr>
        <p:txBody>
          <a:bodyPr wrap="square" rtlCol="0">
            <a:spAutoFit/>
          </a:bodyPr>
          <a:lstStyle/>
          <a:p>
            <a:pPr algn="just">
              <a:lnSpc>
                <a:spcPct val="150000"/>
              </a:lnSpc>
            </a:pPr>
            <a:r>
              <a:rPr lang="tr-TR" sz="1400" dirty="0"/>
              <a:t>En geniş anlamıyla sürdürülebilirlik, bir süreci zaman içinde sürekli olarak sürdürme veya destekleme becerisini ifade eder. Sürdürülebilirlik, doğal veya fiziksel kaynakların tükenmesini önlemeyi ve böylece uzun vadede kullanılabilir kalmalarını sağlamayı amaçlar.</a:t>
            </a:r>
          </a:p>
          <a:p>
            <a:pPr algn="just">
              <a:lnSpc>
                <a:spcPct val="150000"/>
              </a:lnSpc>
            </a:pPr>
            <a:endParaRPr lang="tr-TR" sz="1400" dirty="0"/>
          </a:p>
          <a:p>
            <a:pPr marL="171450" indent="-171450" algn="just">
              <a:lnSpc>
                <a:spcPct val="150000"/>
              </a:lnSpc>
              <a:buFont typeface="Arial" panose="020B0604020202020204" pitchFamily="34" charset="0"/>
              <a:buChar char="•"/>
            </a:pPr>
            <a:r>
              <a:rPr lang="tr-TR" sz="1400" dirty="0"/>
              <a:t>Sürdürülebilirlik, bir süreci zaman içinde sürdürme veya destekleme yeteneğidir.</a:t>
            </a:r>
          </a:p>
          <a:p>
            <a:pPr marL="171450" indent="-171450" algn="just">
              <a:lnSpc>
                <a:spcPct val="150000"/>
              </a:lnSpc>
              <a:buFont typeface="Arial" panose="020B0604020202020204" pitchFamily="34" charset="0"/>
              <a:buChar char="•"/>
            </a:pPr>
            <a:r>
              <a:rPr lang="tr-TR" sz="1400" dirty="0"/>
              <a:t>Sürdürülebilirlik genellikle üç temel kavrama ayrılır: ekonomik, çevresel ve sosyal.</a:t>
            </a:r>
          </a:p>
          <a:p>
            <a:pPr marL="171450" indent="-171450" algn="just">
              <a:lnSpc>
                <a:spcPct val="150000"/>
              </a:lnSpc>
              <a:buFont typeface="Arial" panose="020B0604020202020204" pitchFamily="34" charset="0"/>
              <a:buChar char="•"/>
            </a:pPr>
            <a:r>
              <a:rPr lang="tr-TR" sz="1400" dirty="0"/>
              <a:t>Birçok işletme ve hükümet, çevresel ayak izlerini azaltma ve kaynakları koruma gibi sürdürülebilir hedeflere kendini adamıştır.</a:t>
            </a:r>
          </a:p>
          <a:p>
            <a:pPr marL="171450" indent="-171450" algn="just">
              <a:lnSpc>
                <a:spcPct val="150000"/>
              </a:lnSpc>
              <a:buFont typeface="Arial" panose="020B0604020202020204" pitchFamily="34" charset="0"/>
              <a:buChar char="•"/>
            </a:pPr>
            <a:r>
              <a:rPr lang="tr-TR" sz="1400" dirty="0"/>
              <a:t>Bazı yatırımcılar, "yeşil yatırımlar" olarak bilinen sürdürülebilirlik yatırımlarını aktif olarak benimsiyor.</a:t>
            </a:r>
          </a:p>
        </p:txBody>
      </p:sp>
      <p:pic>
        <p:nvPicPr>
          <p:cNvPr id="2" name="Picture 1" descr="A blue and black text&#10;&#10;Description automatically generated">
            <a:extLst>
              <a:ext uri="{FF2B5EF4-FFF2-40B4-BE49-F238E27FC236}">
                <a16:creationId xmlns:a16="http://schemas.microsoft.com/office/drawing/2014/main" id="{22736A10-CBEF-08E7-2896-7BD7A00D7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9" name="Picture 8" descr="A diagram of different types of circles&#10;&#10;Description automatically generated with medium confidence">
            <a:extLst>
              <a:ext uri="{FF2B5EF4-FFF2-40B4-BE49-F238E27FC236}">
                <a16:creationId xmlns:a16="http://schemas.microsoft.com/office/drawing/2014/main" id="{4C9DE2B4-46A5-6B8A-2191-FF4FC512BF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 y="1296384"/>
            <a:ext cx="4901184" cy="4901184"/>
          </a:xfrm>
          <a:prstGeom prst="rect">
            <a:avLst/>
          </a:prstGeom>
        </p:spPr>
      </p:pic>
    </p:spTree>
    <p:extLst>
      <p:ext uri="{BB962C8B-B14F-4D97-AF65-F5344CB8AC3E}">
        <p14:creationId xmlns:p14="http://schemas.microsoft.com/office/powerpoint/2010/main" val="133977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2">
            <a:extLst>
              <a:ext uri="{FF2B5EF4-FFF2-40B4-BE49-F238E27FC236}">
                <a16:creationId xmlns:a16="http://schemas.microsoft.com/office/drawing/2014/main" id="{C910909D-826E-B7C1-6D48-2DC5F8E28255}"/>
              </a:ext>
            </a:extLst>
          </p:cNvPr>
          <p:cNvSpPr txBox="1">
            <a:spLocks/>
          </p:cNvSpPr>
          <p:nvPr/>
        </p:nvSpPr>
        <p:spPr>
          <a:xfrm>
            <a:off x="9313984" y="6365142"/>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ISCC</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002683" y="1220465"/>
            <a:ext cx="5292906" cy="5543569"/>
          </a:xfrm>
          <a:prstGeom prst="rect">
            <a:avLst/>
          </a:prstGeom>
          <a:noFill/>
        </p:spPr>
        <p:txBody>
          <a:bodyPr wrap="square" rtlCol="0">
            <a:spAutoFit/>
          </a:bodyPr>
          <a:lstStyle/>
          <a:p>
            <a:pPr algn="just">
              <a:lnSpc>
                <a:spcPct val="150000"/>
              </a:lnSpc>
            </a:pPr>
            <a:endParaRPr lang="tr-TR" sz="1400" dirty="0"/>
          </a:p>
          <a:p>
            <a:pPr marL="285750" indent="-285750" algn="just">
              <a:lnSpc>
                <a:spcPct val="150000"/>
              </a:lnSpc>
              <a:buFont typeface="Arial" panose="020B0604020202020204" pitchFamily="34" charset="0"/>
              <a:buChar char="•"/>
            </a:pPr>
            <a:r>
              <a:rPr lang="tr-TR" sz="1400" dirty="0"/>
              <a:t>Arkas </a:t>
            </a:r>
            <a:r>
              <a:rPr lang="tr-TR" sz="1400" dirty="0" err="1"/>
              <a:t>Bunker</a:t>
            </a:r>
            <a:r>
              <a:rPr lang="tr-TR" sz="1400" dirty="0"/>
              <a:t> Şubat 2024 tarihinde, Türkiye’nin ilk ISCC sertifikalı denizcilik </a:t>
            </a:r>
            <a:r>
              <a:rPr lang="tr-TR" sz="1400"/>
              <a:t>yakıtları ikmal </a:t>
            </a:r>
            <a:r>
              <a:rPr lang="tr-TR" sz="1400" dirty="0"/>
              <a:t>şirketi oldu.</a:t>
            </a:r>
          </a:p>
          <a:p>
            <a:pPr algn="just">
              <a:lnSpc>
                <a:spcPct val="150000"/>
              </a:lnSpc>
            </a:pPr>
            <a:endParaRPr lang="tr-TR" sz="1400" dirty="0"/>
          </a:p>
          <a:p>
            <a:pPr marL="285750" indent="-285750" algn="just">
              <a:lnSpc>
                <a:spcPct val="150000"/>
              </a:lnSpc>
              <a:buFont typeface="Arial" panose="020B0604020202020204" pitchFamily="34" charset="0"/>
              <a:buChar char="•"/>
            </a:pPr>
            <a:r>
              <a:rPr lang="tr-TR" sz="1400" dirty="0"/>
              <a:t>Uluslararası Sürdürülebilirlik ve Karbon Sertifikasyonu ISCC, küresel ölçekte tüm hammaddeler ve pazarlar için sürdürülebilirlik sertifikasyonu sağlayan, çok paydaşlı bir girişimdir.</a:t>
            </a:r>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tr-TR" sz="1400" dirty="0"/>
              <a:t>ISCC, aralarında araştırma enstitüleri ve STK'lar, endüstri temsilcileri ve kamu sektörünün de bulunduğu 230‘dan fazla üyesi olan bir birlik tarafından yönetilmektedir.</a:t>
            </a:r>
          </a:p>
          <a:p>
            <a:pPr marL="285750" indent="-285750" algn="just">
              <a:lnSpc>
                <a:spcPct val="150000"/>
              </a:lnSpc>
              <a:buFont typeface="Arial" panose="020B0604020202020204" pitchFamily="34" charset="0"/>
              <a:buChar char="•"/>
            </a:pPr>
            <a:endParaRPr lang="tr-TR" sz="1400" dirty="0"/>
          </a:p>
          <a:p>
            <a:pPr algn="just">
              <a:lnSpc>
                <a:spcPct val="150000"/>
              </a:lnSpc>
            </a:pPr>
            <a:endParaRPr lang="tr-TR" sz="1400" dirty="0"/>
          </a:p>
          <a:p>
            <a:pPr algn="just">
              <a:lnSpc>
                <a:spcPct val="150000"/>
              </a:lnSpc>
            </a:pPr>
            <a:endParaRPr lang="tr-TR" sz="1400" dirty="0"/>
          </a:p>
          <a:p>
            <a:pPr algn="just">
              <a:lnSpc>
                <a:spcPct val="150000"/>
              </a:lnSpc>
            </a:pPr>
            <a:endParaRPr lang="tr-TR" sz="1400" dirty="0"/>
          </a:p>
          <a:p>
            <a:pPr algn="just">
              <a:lnSpc>
                <a:spcPct val="150000"/>
              </a:lnSpc>
            </a:pPr>
            <a:endParaRPr lang="tr-TR" sz="1400" dirty="0"/>
          </a:p>
        </p:txBody>
      </p:sp>
      <p:pic>
        <p:nvPicPr>
          <p:cNvPr id="2" name="Picture 1" descr="A blue and black text&#10;&#10;Description automatically generated">
            <a:extLst>
              <a:ext uri="{FF2B5EF4-FFF2-40B4-BE49-F238E27FC236}">
                <a16:creationId xmlns:a16="http://schemas.microsoft.com/office/drawing/2014/main" id="{22736A10-CBEF-08E7-2896-7BD7A00D718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7" name="Picture 6">
            <a:extLst>
              <a:ext uri="{FF2B5EF4-FFF2-40B4-BE49-F238E27FC236}">
                <a16:creationId xmlns:a16="http://schemas.microsoft.com/office/drawing/2014/main" id="{F532CF23-880C-3F22-6480-DA189C9CBF87}"/>
              </a:ext>
            </a:extLst>
          </p:cNvPr>
          <p:cNvPicPr>
            <a:picLocks noChangeAspect="1"/>
          </p:cNvPicPr>
          <p:nvPr/>
        </p:nvPicPr>
        <p:blipFill>
          <a:blip r:embed="rId3"/>
          <a:stretch>
            <a:fillRect/>
          </a:stretch>
        </p:blipFill>
        <p:spPr>
          <a:xfrm>
            <a:off x="822960" y="1220465"/>
            <a:ext cx="3719906" cy="5144677"/>
          </a:xfrm>
          <a:prstGeom prst="rect">
            <a:avLst/>
          </a:prstGeom>
        </p:spPr>
      </p:pic>
    </p:spTree>
    <p:extLst>
      <p:ext uri="{BB962C8B-B14F-4D97-AF65-F5344CB8AC3E}">
        <p14:creationId xmlns:p14="http://schemas.microsoft.com/office/powerpoint/2010/main" val="227192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21">
            <a:extLst>
              <a:ext uri="{FF2B5EF4-FFF2-40B4-BE49-F238E27FC236}">
                <a16:creationId xmlns:a16="http://schemas.microsoft.com/office/drawing/2014/main" id="{D15DA639-F736-3DB8-1053-1CE375F79214}"/>
              </a:ext>
            </a:extLst>
          </p:cNvPr>
          <p:cNvSpPr txBox="1">
            <a:spLocks/>
          </p:cNvSpPr>
          <p:nvPr/>
        </p:nvSpPr>
        <p:spPr>
          <a:xfrm>
            <a:off x="387761" y="259293"/>
            <a:ext cx="10023336" cy="44610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3200" dirty="0"/>
              <a:t> Bio24F</a:t>
            </a:r>
            <a:endParaRPr lang="en-GB" sz="3200" dirty="0"/>
          </a:p>
        </p:txBody>
      </p:sp>
      <p:grpSp>
        <p:nvGrpSpPr>
          <p:cNvPr id="40" name="Group 39">
            <a:extLst>
              <a:ext uri="{FF2B5EF4-FFF2-40B4-BE49-F238E27FC236}">
                <a16:creationId xmlns:a16="http://schemas.microsoft.com/office/drawing/2014/main" id="{FC346301-96C9-D054-C50E-006CE86582C5}"/>
              </a:ext>
            </a:extLst>
          </p:cNvPr>
          <p:cNvGrpSpPr/>
          <p:nvPr/>
        </p:nvGrpSpPr>
        <p:grpSpPr>
          <a:xfrm>
            <a:off x="479425" y="960968"/>
            <a:ext cx="958482" cy="70548"/>
            <a:chOff x="1373786" y="1322305"/>
            <a:chExt cx="958482" cy="70548"/>
          </a:xfrm>
        </p:grpSpPr>
        <p:sp>
          <p:nvSpPr>
            <p:cNvPr id="41" name="Oval 40">
              <a:extLst>
                <a:ext uri="{FF2B5EF4-FFF2-40B4-BE49-F238E27FC236}">
                  <a16:creationId xmlns:a16="http://schemas.microsoft.com/office/drawing/2014/main" id="{DF2E73B7-5EC6-245A-FD67-48120B0F1D47}"/>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2" name="Oval 41">
              <a:extLst>
                <a:ext uri="{FF2B5EF4-FFF2-40B4-BE49-F238E27FC236}">
                  <a16:creationId xmlns:a16="http://schemas.microsoft.com/office/drawing/2014/main" id="{C444E895-6995-AC2E-69B7-D8AB94DD713E}"/>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3" name="Oval 42">
              <a:extLst>
                <a:ext uri="{FF2B5EF4-FFF2-40B4-BE49-F238E27FC236}">
                  <a16:creationId xmlns:a16="http://schemas.microsoft.com/office/drawing/2014/main" id="{619E295F-0469-6F29-1095-2D450A5E7F4C}"/>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4" name="Oval 43">
              <a:extLst>
                <a:ext uri="{FF2B5EF4-FFF2-40B4-BE49-F238E27FC236}">
                  <a16:creationId xmlns:a16="http://schemas.microsoft.com/office/drawing/2014/main" id="{E8A09D74-4AFA-A851-5B96-F5BEE0385C6C}"/>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45" name="Oval 44">
              <a:extLst>
                <a:ext uri="{FF2B5EF4-FFF2-40B4-BE49-F238E27FC236}">
                  <a16:creationId xmlns:a16="http://schemas.microsoft.com/office/drawing/2014/main" id="{08D795A5-F00F-583D-0F32-2F1FC35FB889}"/>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3" name="Freeform: Shape 2">
            <a:extLst>
              <a:ext uri="{FF2B5EF4-FFF2-40B4-BE49-F238E27FC236}">
                <a16:creationId xmlns:a16="http://schemas.microsoft.com/office/drawing/2014/main" id="{C25AE3CE-77E5-AA32-30D0-40E81B563BE3}"/>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sp>
        <p:nvSpPr>
          <p:cNvPr id="6" name="Metin kutusu 15">
            <a:extLst>
              <a:ext uri="{FF2B5EF4-FFF2-40B4-BE49-F238E27FC236}">
                <a16:creationId xmlns:a16="http://schemas.microsoft.com/office/drawing/2014/main" id="{8AF078D4-79D0-84B6-7F78-7F06A3BC2F90}"/>
              </a:ext>
            </a:extLst>
          </p:cNvPr>
          <p:cNvSpPr txBox="1"/>
          <p:nvPr/>
        </p:nvSpPr>
        <p:spPr>
          <a:xfrm>
            <a:off x="5866257" y="1031516"/>
            <a:ext cx="5748248" cy="522040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400" dirty="0"/>
              <a:t>Arkas Bunker ürünü olan Bio24F, ISCC sertifikalı %24 kullanılmış ve işlenmiş bitkisel atık yağın (UCOME),%76 </a:t>
            </a:r>
            <a:r>
              <a:rPr lang="tr-TR" sz="1400" dirty="0" err="1"/>
              <a:t>fuel</a:t>
            </a:r>
            <a:r>
              <a:rPr lang="tr-TR" sz="1400" dirty="0"/>
              <a:t> </a:t>
            </a:r>
            <a:r>
              <a:rPr lang="tr-TR" sz="1400" dirty="0" err="1"/>
              <a:t>oil</a:t>
            </a:r>
            <a:r>
              <a:rPr lang="tr-TR" sz="1400" dirty="0"/>
              <a:t> ile harmanlanması sonucu elde edilen  denizcilik yakıtını ifade etmektedir.</a:t>
            </a:r>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tr-TR" sz="1400" dirty="0"/>
              <a:t>Bio24F’in </a:t>
            </a:r>
            <a:r>
              <a:rPr lang="tr-TR" sz="1400" dirty="0" err="1"/>
              <a:t>biyobileşen</a:t>
            </a:r>
            <a:r>
              <a:rPr lang="tr-TR" sz="1400" dirty="0"/>
              <a:t> içeriği, geleneksel deniz yakıtlarıyla karşılaştırıldığında yaşam döngüsü karbon emisyonlarını önemli ölçüde azaltma yeteneği nedeniyle değerlidir.</a:t>
            </a:r>
          </a:p>
          <a:p>
            <a:pPr algn="just">
              <a:lnSpc>
                <a:spcPct val="150000"/>
              </a:lnSpc>
            </a:pPr>
            <a:endParaRPr lang="tr-TR" sz="1400" dirty="0"/>
          </a:p>
          <a:p>
            <a:pPr marL="285750" indent="-285750" algn="just">
              <a:lnSpc>
                <a:spcPct val="150000"/>
              </a:lnSpc>
              <a:buFont typeface="Arial" panose="020B0604020202020204" pitchFamily="34" charset="0"/>
              <a:buChar char="•"/>
            </a:pPr>
            <a:r>
              <a:rPr lang="tr-TR" sz="1400" dirty="0"/>
              <a:t>Harmanlamanın </a:t>
            </a:r>
            <a:r>
              <a:rPr lang="tr-TR" sz="1400" dirty="0" err="1"/>
              <a:t>fuel</a:t>
            </a:r>
            <a:r>
              <a:rPr lang="tr-TR" sz="1400" dirty="0"/>
              <a:t> </a:t>
            </a:r>
            <a:r>
              <a:rPr lang="tr-TR" sz="1400" dirty="0" err="1"/>
              <a:t>oil</a:t>
            </a:r>
            <a:r>
              <a:rPr lang="tr-TR" sz="1400" dirty="0"/>
              <a:t> kısmı, Uluslararası Denizcilik Örgütü'nün (IMO) düzenlemelerine uygun olarak hazırlanmış bir petrol ürünüdür. </a:t>
            </a:r>
          </a:p>
          <a:p>
            <a:pPr marL="285750" indent="-285750" algn="just">
              <a:lnSpc>
                <a:spcPct val="150000"/>
              </a:lnSpc>
              <a:buFont typeface="Arial" panose="020B0604020202020204" pitchFamily="34" charset="0"/>
              <a:buChar char="•"/>
            </a:pPr>
            <a:endParaRPr lang="tr-TR" sz="1400" dirty="0"/>
          </a:p>
          <a:p>
            <a:pPr marL="285750" indent="-285750" algn="just">
              <a:lnSpc>
                <a:spcPct val="150000"/>
              </a:lnSpc>
              <a:buFont typeface="Arial" panose="020B0604020202020204" pitchFamily="34" charset="0"/>
              <a:buChar char="•"/>
            </a:pPr>
            <a:r>
              <a:rPr lang="tr-TR" sz="1400" dirty="0"/>
              <a:t>Fosil yakıtların yerine kullanılabilen ve genellikle biyolojik kaynaklardan elde edilen biyoyakıtlar denizcilik sektörünün sürdürülebilirlik hedeflerine ulaşması açısından önemli katkılar sağlamaktadır.</a:t>
            </a:r>
            <a:r>
              <a:rPr lang="tr-TR" sz="1200" dirty="0"/>
              <a:t> </a:t>
            </a:r>
          </a:p>
        </p:txBody>
      </p:sp>
      <p:pic>
        <p:nvPicPr>
          <p:cNvPr id="5" name="Picture 4">
            <a:extLst>
              <a:ext uri="{FF2B5EF4-FFF2-40B4-BE49-F238E27FC236}">
                <a16:creationId xmlns:a16="http://schemas.microsoft.com/office/drawing/2014/main" id="{1F919F9F-039F-CD16-F81B-D580E4D3DD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495" y="1287089"/>
            <a:ext cx="5038288" cy="762885"/>
          </a:xfrm>
          <a:prstGeom prst="rect">
            <a:avLst/>
          </a:prstGeom>
        </p:spPr>
      </p:pic>
      <p:pic>
        <p:nvPicPr>
          <p:cNvPr id="1026" name="Picture 24">
            <a:extLst>
              <a:ext uri="{FF2B5EF4-FFF2-40B4-BE49-F238E27FC236}">
                <a16:creationId xmlns:a16="http://schemas.microsoft.com/office/drawing/2014/main" id="{651C1B3A-9A11-BFEF-E9E7-AFFF28B33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489" y="2305547"/>
            <a:ext cx="4162016" cy="410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A blue and black text&#10;&#10;Description automatically generated">
            <a:extLst>
              <a:ext uri="{FF2B5EF4-FFF2-40B4-BE49-F238E27FC236}">
                <a16:creationId xmlns:a16="http://schemas.microsoft.com/office/drawing/2014/main" id="{5BEAC57C-2E74-38F0-D703-4082A94ED5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spTree>
    <p:extLst>
      <p:ext uri="{BB962C8B-B14F-4D97-AF65-F5344CB8AC3E}">
        <p14:creationId xmlns:p14="http://schemas.microsoft.com/office/powerpoint/2010/main" val="321589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etin kutusu 15">
            <a:extLst>
              <a:ext uri="{FF2B5EF4-FFF2-40B4-BE49-F238E27FC236}">
                <a16:creationId xmlns:a16="http://schemas.microsoft.com/office/drawing/2014/main" id="{9B66A073-B025-3908-F2DB-1EBC3C5622EC}"/>
              </a:ext>
            </a:extLst>
          </p:cNvPr>
          <p:cNvSpPr txBox="1"/>
          <p:nvPr/>
        </p:nvSpPr>
        <p:spPr>
          <a:xfrm>
            <a:off x="336361" y="1707092"/>
            <a:ext cx="5519998" cy="332848"/>
          </a:xfrm>
          <a:prstGeom prst="rect">
            <a:avLst/>
          </a:prstGeom>
          <a:noFill/>
        </p:spPr>
        <p:txBody>
          <a:bodyPr wrap="square" rtlCol="0">
            <a:spAutoFit/>
          </a:bodyPr>
          <a:lstStyle/>
          <a:p>
            <a:pPr algn="just">
              <a:lnSpc>
                <a:spcPct val="150000"/>
              </a:lnSpc>
            </a:pPr>
            <a:r>
              <a:rPr lang="tr-TR" sz="1200" dirty="0"/>
              <a:t>Arkas Petrol Ürünleri ve Ticaret A.Ş.</a:t>
            </a:r>
          </a:p>
        </p:txBody>
      </p:sp>
      <p:pic>
        <p:nvPicPr>
          <p:cNvPr id="13" name="Picture Placeholder 4">
            <a:extLst>
              <a:ext uri="{FF2B5EF4-FFF2-40B4-BE49-F238E27FC236}">
                <a16:creationId xmlns:a16="http://schemas.microsoft.com/office/drawing/2014/main" id="{7A3E0C68-2EFA-5CFC-C02D-E9DBED56574B}"/>
              </a:ext>
            </a:extLst>
          </p:cNvPr>
          <p:cNvPicPr>
            <a:picLocks noChangeAspect="1"/>
          </p:cNvPicPr>
          <p:nvPr/>
        </p:nvPicPr>
        <p:blipFill>
          <a:blip r:embed="rId2">
            <a:extLst>
              <a:ext uri="{28A0092B-C50C-407E-A947-70E740481C1C}">
                <a14:useLocalDpi xmlns:a14="http://schemas.microsoft.com/office/drawing/2010/main" val="0"/>
              </a:ext>
            </a:extLst>
          </a:blip>
          <a:srcRect l="11" r="11"/>
          <a:stretch/>
        </p:blipFill>
        <p:spPr>
          <a:xfrm>
            <a:off x="7357531" y="0"/>
            <a:ext cx="4831306" cy="6858000"/>
          </a:xfrm>
          <a:prstGeom prst="rect">
            <a:avLst/>
          </a:prstGeom>
        </p:spPr>
      </p:pic>
      <p:sp>
        <p:nvSpPr>
          <p:cNvPr id="23" name="Rectangle: Rounded Corners 22">
            <a:extLst>
              <a:ext uri="{FF2B5EF4-FFF2-40B4-BE49-F238E27FC236}">
                <a16:creationId xmlns:a16="http://schemas.microsoft.com/office/drawing/2014/main" id="{86A8D8D8-FA27-0032-22AD-1529181AAFDB}"/>
              </a:ext>
            </a:extLst>
          </p:cNvPr>
          <p:cNvSpPr/>
          <p:nvPr/>
        </p:nvSpPr>
        <p:spPr>
          <a:xfrm>
            <a:off x="7216909" y="2313244"/>
            <a:ext cx="281245" cy="2147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55DA4E0-368E-BE52-C07E-F97D7E308FB9}"/>
              </a:ext>
            </a:extLst>
          </p:cNvPr>
          <p:cNvSpPr txBox="1"/>
          <p:nvPr/>
        </p:nvSpPr>
        <p:spPr>
          <a:xfrm rot="16200000">
            <a:off x="6336274" y="3231216"/>
            <a:ext cx="1990911" cy="332848"/>
          </a:xfrm>
          <a:prstGeom prst="rect">
            <a:avLst/>
          </a:prstGeom>
          <a:noFill/>
        </p:spPr>
        <p:txBody>
          <a:bodyPr wrap="square" rtlCol="0" anchor="ctr">
            <a:spAutoFit/>
          </a:bodyPr>
          <a:lstStyle/>
          <a:p>
            <a:pPr algn="ctr">
              <a:lnSpc>
                <a:spcPct val="150000"/>
              </a:lnSpc>
            </a:pPr>
            <a:r>
              <a:rPr lang="en-GB" sz="1200" dirty="0">
                <a:solidFill>
                  <a:schemeClr val="bg1"/>
                </a:solidFill>
                <a:ea typeface="Open Sans" panose="020B0606030504020204" pitchFamily="34" charset="0"/>
                <a:cs typeface="Open Sans" panose="020B0606030504020204" pitchFamily="34" charset="0"/>
              </a:rPr>
              <a:t>İLETİŞİM</a:t>
            </a:r>
            <a:endParaRPr lang="en-US" sz="1200" dirty="0">
              <a:solidFill>
                <a:schemeClr val="bg1"/>
              </a:solidFill>
              <a:ea typeface="Open Sans" panose="020B0606030504020204" pitchFamily="34" charset="0"/>
              <a:cs typeface="Open Sans" panose="020B0606030504020204" pitchFamily="34" charset="0"/>
            </a:endParaRPr>
          </a:p>
        </p:txBody>
      </p:sp>
      <p:sp>
        <p:nvSpPr>
          <p:cNvPr id="4" name="Slide Number Placeholder 1">
            <a:extLst>
              <a:ext uri="{FF2B5EF4-FFF2-40B4-BE49-F238E27FC236}">
                <a16:creationId xmlns:a16="http://schemas.microsoft.com/office/drawing/2014/main" id="{54DBB70B-4799-6339-F267-F03BFC3CB12D}"/>
              </a:ext>
            </a:extLst>
          </p:cNvPr>
          <p:cNvSpPr txBox="1">
            <a:spLocks/>
          </p:cNvSpPr>
          <p:nvPr/>
        </p:nvSpPr>
        <p:spPr>
          <a:xfrm>
            <a:off x="9313984" y="636397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03BDF-7E67-43D8-98C0-A2000A01CBEC}" type="slidenum">
              <a:rPr lang="en-GB" smtClean="0">
                <a:solidFill>
                  <a:schemeClr val="bg1"/>
                </a:solidFill>
              </a:rPr>
              <a:pPr/>
              <a:t>8</a:t>
            </a:fld>
            <a:endParaRPr lang="en-GB">
              <a:solidFill>
                <a:schemeClr val="bg1"/>
              </a:solidFill>
            </a:endParaRPr>
          </a:p>
        </p:txBody>
      </p:sp>
      <p:sp>
        <p:nvSpPr>
          <p:cNvPr id="6" name="Title 21">
            <a:extLst>
              <a:ext uri="{FF2B5EF4-FFF2-40B4-BE49-F238E27FC236}">
                <a16:creationId xmlns:a16="http://schemas.microsoft.com/office/drawing/2014/main" id="{C2972B97-F1E8-275E-7CAB-5F8CC9E5D0B9}"/>
              </a:ext>
            </a:extLst>
          </p:cNvPr>
          <p:cNvSpPr txBox="1">
            <a:spLocks/>
          </p:cNvSpPr>
          <p:nvPr/>
        </p:nvSpPr>
        <p:spPr>
          <a:xfrm>
            <a:off x="363949" y="259292"/>
            <a:ext cx="6536523" cy="48348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İLETİŞİM</a:t>
            </a:r>
          </a:p>
        </p:txBody>
      </p:sp>
      <p:grpSp>
        <p:nvGrpSpPr>
          <p:cNvPr id="14" name="Group 13">
            <a:extLst>
              <a:ext uri="{FF2B5EF4-FFF2-40B4-BE49-F238E27FC236}">
                <a16:creationId xmlns:a16="http://schemas.microsoft.com/office/drawing/2014/main" id="{A3A8F98C-22D1-71AA-6009-7CBD69A8D2C5}"/>
              </a:ext>
            </a:extLst>
          </p:cNvPr>
          <p:cNvGrpSpPr/>
          <p:nvPr/>
        </p:nvGrpSpPr>
        <p:grpSpPr>
          <a:xfrm>
            <a:off x="479425" y="960968"/>
            <a:ext cx="958482" cy="70548"/>
            <a:chOff x="1373786" y="1322305"/>
            <a:chExt cx="958482" cy="70548"/>
          </a:xfrm>
        </p:grpSpPr>
        <p:sp>
          <p:nvSpPr>
            <p:cNvPr id="15" name="Oval 14">
              <a:extLst>
                <a:ext uri="{FF2B5EF4-FFF2-40B4-BE49-F238E27FC236}">
                  <a16:creationId xmlns:a16="http://schemas.microsoft.com/office/drawing/2014/main" id="{548FBC04-E4CA-A728-D7BB-ADF31260E79C}"/>
                </a:ext>
              </a:extLst>
            </p:cNvPr>
            <p:cNvSpPr/>
            <p:nvPr/>
          </p:nvSpPr>
          <p:spPr>
            <a:xfrm>
              <a:off x="1373786" y="1322305"/>
              <a:ext cx="69495" cy="70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6" name="Oval 15">
              <a:extLst>
                <a:ext uri="{FF2B5EF4-FFF2-40B4-BE49-F238E27FC236}">
                  <a16:creationId xmlns:a16="http://schemas.microsoft.com/office/drawing/2014/main" id="{EAA03298-0883-A3F4-3B96-18404CEEC061}"/>
                </a:ext>
              </a:extLst>
            </p:cNvPr>
            <p:cNvSpPr/>
            <p:nvPr/>
          </p:nvSpPr>
          <p:spPr>
            <a:xfrm>
              <a:off x="1578173" y="1322305"/>
              <a:ext cx="69495" cy="70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7" name="Oval 16">
              <a:extLst>
                <a:ext uri="{FF2B5EF4-FFF2-40B4-BE49-F238E27FC236}">
                  <a16:creationId xmlns:a16="http://schemas.microsoft.com/office/drawing/2014/main" id="{097FC096-07B4-6015-7A38-AFC54534B71A}"/>
                </a:ext>
              </a:extLst>
            </p:cNvPr>
            <p:cNvSpPr/>
            <p:nvPr/>
          </p:nvSpPr>
          <p:spPr>
            <a:xfrm>
              <a:off x="1805850" y="1322305"/>
              <a:ext cx="69495" cy="70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18" name="Oval 17">
              <a:extLst>
                <a:ext uri="{FF2B5EF4-FFF2-40B4-BE49-F238E27FC236}">
                  <a16:creationId xmlns:a16="http://schemas.microsoft.com/office/drawing/2014/main" id="{8B93785C-F706-7622-A6C3-849AA8C90922}"/>
                </a:ext>
              </a:extLst>
            </p:cNvPr>
            <p:cNvSpPr/>
            <p:nvPr/>
          </p:nvSpPr>
          <p:spPr>
            <a:xfrm>
              <a:off x="2037413" y="1322305"/>
              <a:ext cx="69495" cy="70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21" name="Oval 20">
              <a:extLst>
                <a:ext uri="{FF2B5EF4-FFF2-40B4-BE49-F238E27FC236}">
                  <a16:creationId xmlns:a16="http://schemas.microsoft.com/office/drawing/2014/main" id="{FF1679DB-29B0-1080-1817-308242DFE8B7}"/>
                </a:ext>
              </a:extLst>
            </p:cNvPr>
            <p:cNvSpPr/>
            <p:nvPr/>
          </p:nvSpPr>
          <p:spPr>
            <a:xfrm>
              <a:off x="2262773" y="1322305"/>
              <a:ext cx="69495" cy="70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sp>
        <p:nvSpPr>
          <p:cNvPr id="2" name="Freeform: Shape 1">
            <a:extLst>
              <a:ext uri="{FF2B5EF4-FFF2-40B4-BE49-F238E27FC236}">
                <a16:creationId xmlns:a16="http://schemas.microsoft.com/office/drawing/2014/main" id="{EE1D9A2B-84BC-419B-615B-02C740FF1FCF}"/>
              </a:ext>
            </a:extLst>
          </p:cNvPr>
          <p:cNvSpPr/>
          <p:nvPr/>
        </p:nvSpPr>
        <p:spPr>
          <a:xfrm>
            <a:off x="10363200" y="215903"/>
            <a:ext cx="1846200" cy="673428"/>
          </a:xfrm>
          <a:custGeom>
            <a:avLst/>
            <a:gdLst>
              <a:gd name="connsiteX0" fmla="*/ 334386 w 1828800"/>
              <a:gd name="connsiteY0" fmla="*/ 0 h 673428"/>
              <a:gd name="connsiteX1" fmla="*/ 1828800 w 1828800"/>
              <a:gd name="connsiteY1" fmla="*/ 0 h 673428"/>
              <a:gd name="connsiteX2" fmla="*/ 1828800 w 1828800"/>
              <a:gd name="connsiteY2" fmla="*/ 673428 h 673428"/>
              <a:gd name="connsiteX3" fmla="*/ 334386 w 1828800"/>
              <a:gd name="connsiteY3" fmla="*/ 673427 h 673428"/>
              <a:gd name="connsiteX4" fmla="*/ 6794 w 1828800"/>
              <a:gd name="connsiteY4" fmla="*/ 404573 h 673428"/>
              <a:gd name="connsiteX5" fmla="*/ 0 w 1828800"/>
              <a:gd name="connsiteY5" fmla="*/ 336714 h 673428"/>
              <a:gd name="connsiteX6" fmla="*/ 6794 w 1828800"/>
              <a:gd name="connsiteY6" fmla="*/ 268854 h 673428"/>
              <a:gd name="connsiteX7" fmla="*/ 334386 w 1828800"/>
              <a:gd name="connsiteY7" fmla="*/ 0 h 67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673428">
                <a:moveTo>
                  <a:pt x="334386" y="0"/>
                </a:moveTo>
                <a:lnTo>
                  <a:pt x="1828800" y="0"/>
                </a:lnTo>
                <a:lnTo>
                  <a:pt x="1828800" y="673428"/>
                </a:lnTo>
                <a:lnTo>
                  <a:pt x="334386" y="673427"/>
                </a:lnTo>
                <a:cubicBezTo>
                  <a:pt x="172794" y="673427"/>
                  <a:pt x="37974" y="558008"/>
                  <a:pt x="6794" y="404573"/>
                </a:cubicBezTo>
                <a:lnTo>
                  <a:pt x="0" y="336714"/>
                </a:lnTo>
                <a:lnTo>
                  <a:pt x="6794" y="268854"/>
                </a:lnTo>
                <a:cubicBezTo>
                  <a:pt x="37974" y="115420"/>
                  <a:pt x="172794" y="0"/>
                  <a:pt x="334386" y="0"/>
                </a:cubicBezTo>
                <a:close/>
              </a:path>
            </a:pathLst>
          </a:cu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endParaRPr lang="en-US"/>
          </a:p>
        </p:txBody>
      </p:sp>
      <p:pic>
        <p:nvPicPr>
          <p:cNvPr id="5" name="Picture 4" descr="A blue and black text&#10;&#10;Description automatically generated">
            <a:extLst>
              <a:ext uri="{FF2B5EF4-FFF2-40B4-BE49-F238E27FC236}">
                <a16:creationId xmlns:a16="http://schemas.microsoft.com/office/drawing/2014/main" id="{A9B0491F-AF47-6B0E-DBB3-62621BEAB7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03989" y="422367"/>
            <a:ext cx="1564622" cy="320412"/>
          </a:xfrm>
          <a:prstGeom prst="rect">
            <a:avLst/>
          </a:prstGeom>
          <a:noFill/>
          <a:ln>
            <a:noFill/>
          </a:ln>
        </p:spPr>
      </p:pic>
      <p:pic>
        <p:nvPicPr>
          <p:cNvPr id="26" name="Picture 25">
            <a:extLst>
              <a:ext uri="{FF2B5EF4-FFF2-40B4-BE49-F238E27FC236}">
                <a16:creationId xmlns:a16="http://schemas.microsoft.com/office/drawing/2014/main" id="{1E78A71B-FB18-48A6-B170-65830C0BF508}"/>
              </a:ext>
            </a:extLst>
          </p:cNvPr>
          <p:cNvPicPr>
            <a:picLocks noChangeAspect="1"/>
          </p:cNvPicPr>
          <p:nvPr/>
        </p:nvPicPr>
        <p:blipFill>
          <a:blip r:embed="rId4"/>
          <a:stretch>
            <a:fillRect/>
          </a:stretch>
        </p:blipFill>
        <p:spPr>
          <a:xfrm>
            <a:off x="407818" y="2098869"/>
            <a:ext cx="1587161" cy="1607019"/>
          </a:xfrm>
          <a:prstGeom prst="rect">
            <a:avLst/>
          </a:prstGeom>
        </p:spPr>
      </p:pic>
      <p:graphicFrame>
        <p:nvGraphicFramePr>
          <p:cNvPr id="27" name="Table 26">
            <a:extLst>
              <a:ext uri="{FF2B5EF4-FFF2-40B4-BE49-F238E27FC236}">
                <a16:creationId xmlns:a16="http://schemas.microsoft.com/office/drawing/2014/main" id="{FE385F27-C554-0AE3-3370-2739423983EE}"/>
              </a:ext>
            </a:extLst>
          </p:cNvPr>
          <p:cNvGraphicFramePr>
            <a:graphicFrameLocks noGrp="1"/>
          </p:cNvGraphicFramePr>
          <p:nvPr>
            <p:extLst>
              <p:ext uri="{D42A27DB-BD31-4B8C-83A1-F6EECF244321}">
                <p14:modId xmlns:p14="http://schemas.microsoft.com/office/powerpoint/2010/main" val="3302874696"/>
              </p:ext>
            </p:extLst>
          </p:nvPr>
        </p:nvGraphicFramePr>
        <p:xfrm>
          <a:off x="358742" y="3865384"/>
          <a:ext cx="5461000" cy="1190625"/>
        </p:xfrm>
        <a:graphic>
          <a:graphicData uri="http://schemas.openxmlformats.org/drawingml/2006/table">
            <a:tbl>
              <a:tblPr/>
              <a:tblGrid>
                <a:gridCol w="5461000">
                  <a:extLst>
                    <a:ext uri="{9D8B030D-6E8A-4147-A177-3AD203B41FA5}">
                      <a16:colId xmlns:a16="http://schemas.microsoft.com/office/drawing/2014/main" val="1892075537"/>
                    </a:ext>
                  </a:extLst>
                </a:gridCol>
              </a:tblGrid>
              <a:tr h="238125">
                <a:tc>
                  <a:txBody>
                    <a:bodyPr/>
                    <a:lstStyle/>
                    <a:p>
                      <a:pPr algn="l" fontAlgn="b"/>
                      <a:r>
                        <a:rPr lang="tr-TR" sz="1400" b="0" i="0" u="none" strike="noStrike" dirty="0">
                          <a:solidFill>
                            <a:srgbClr val="000000"/>
                          </a:solidFill>
                          <a:effectLst/>
                          <a:latin typeface="Avenir Next LT Pro" panose="020B0504020202020204" pitchFamily="34" charset="-94"/>
                        </a:rPr>
                        <a:t>Liman Caddesi Arkas Binası</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5050210"/>
                  </a:ext>
                </a:extLst>
              </a:tr>
              <a:tr h="238125">
                <a:tc>
                  <a:txBody>
                    <a:bodyPr/>
                    <a:lstStyle/>
                    <a:p>
                      <a:pPr algn="l" fontAlgn="b"/>
                      <a:r>
                        <a:rPr lang="tr-TR" sz="1400" b="0" i="0" u="none" strike="noStrike" dirty="0">
                          <a:solidFill>
                            <a:srgbClr val="000000"/>
                          </a:solidFill>
                          <a:effectLst/>
                          <a:latin typeface="Avenir Next LT Pro" panose="020B0504020202020204" pitchFamily="34" charset="-94"/>
                        </a:rPr>
                        <a:t>No: 38 Alsancak 35230 İzmir/Türkiye</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2304945"/>
                  </a:ext>
                </a:extLst>
              </a:tr>
              <a:tr h="238125">
                <a:tc>
                  <a:txBody>
                    <a:bodyPr/>
                    <a:lstStyle/>
                    <a:p>
                      <a:pPr algn="l" fontAlgn="b"/>
                      <a:r>
                        <a:rPr lang="tr-TR" sz="1400" b="0" i="0" u="none" strike="noStrike" dirty="0">
                          <a:solidFill>
                            <a:srgbClr val="000000"/>
                          </a:solidFill>
                          <a:effectLst/>
                          <a:latin typeface="Avenir Next LT Pro" panose="020B0504020202020204" pitchFamily="34" charset="-94"/>
                        </a:rPr>
                        <a:t>      (+90) 232 477 7777</a:t>
                      </a:r>
                      <a:endParaRPr lang="tr-TR" sz="1100" b="0" i="0" u="none" strike="noStrike" dirty="0">
                        <a:solidFill>
                          <a:srgbClr val="000000"/>
                        </a:solidFill>
                        <a:effectLst/>
                        <a:latin typeface="Calibri" panose="020F0502020204030204" pitchFamily="34"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3054"/>
                  </a:ext>
                </a:extLst>
              </a:tr>
              <a:tr h="238125">
                <a:tc>
                  <a:txBody>
                    <a:bodyPr/>
                    <a:lstStyle/>
                    <a:p>
                      <a:pPr algn="l" fontAlgn="b"/>
                      <a:r>
                        <a:rPr lang="tr-TR" sz="1400" b="0" i="0" u="none" strike="noStrike" kern="1200" dirty="0">
                          <a:solidFill>
                            <a:srgbClr val="000000"/>
                          </a:solidFill>
                          <a:effectLst/>
                          <a:latin typeface="Avenir Next LT Pro" panose="020B0504020202020204" pitchFamily="34" charset="-94"/>
                          <a:ea typeface="+mn-ea"/>
                          <a:cs typeface="+mn-cs"/>
                          <a:hlinkClick r:id="rId5">
                            <a:extLst>
                              <a:ext uri="{A12FA001-AC4F-418D-AE19-62706E023703}">
                                <ahyp:hlinkClr xmlns:ahyp="http://schemas.microsoft.com/office/drawing/2018/hyperlinkcolor" val="tx"/>
                              </a:ext>
                            </a:extLst>
                          </a:hlinkClick>
                        </a:rPr>
                        <a:t>      arkasbunker@arkasbunker.com</a:t>
                      </a:r>
                      <a:endParaRPr lang="tr-TR" sz="1400" b="0" i="0" u="none" strike="noStrike" kern="1200" dirty="0">
                        <a:solidFill>
                          <a:srgbClr val="000000"/>
                        </a:solidFill>
                        <a:effectLst/>
                        <a:latin typeface="Avenir Next LT Pro" panose="020B0504020202020204" pitchFamily="34" charset="-94"/>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5693463"/>
                  </a:ext>
                </a:extLst>
              </a:tr>
              <a:tr h="238125">
                <a:tc>
                  <a:txBody>
                    <a:bodyPr/>
                    <a:lstStyle/>
                    <a:p>
                      <a:pPr algn="l" fontAlgn="b"/>
                      <a:r>
                        <a:rPr lang="tr-TR" sz="1400" b="0" i="0" u="none" strike="noStrike" kern="1200" dirty="0">
                          <a:solidFill>
                            <a:srgbClr val="000000"/>
                          </a:solidFill>
                          <a:effectLst/>
                          <a:latin typeface="Avenir Next LT Pro" panose="020B0504020202020204" pitchFamily="34" charset="-94"/>
                          <a:ea typeface="+mn-ea"/>
                          <a:cs typeface="+mn-cs"/>
                          <a:hlinkClick r:id="rId6">
                            <a:extLst>
                              <a:ext uri="{A12FA001-AC4F-418D-AE19-62706E023703}">
                                <ahyp:hlinkClr xmlns:ahyp="http://schemas.microsoft.com/office/drawing/2018/hyperlinkcolor" val="tx"/>
                              </a:ext>
                            </a:extLst>
                          </a:hlinkClick>
                        </a:rPr>
                        <a:t>       www.arkasbunker.com</a:t>
                      </a:r>
                      <a:endParaRPr lang="tr-TR" sz="1400" b="0" i="0" u="none" strike="noStrike" kern="1200" dirty="0">
                        <a:solidFill>
                          <a:srgbClr val="000000"/>
                        </a:solidFill>
                        <a:effectLst/>
                        <a:latin typeface="Avenir Next LT Pro" panose="020B0504020202020204" pitchFamily="34" charset="-94"/>
                        <a:ea typeface="+mn-ea"/>
                        <a:cs typeface="+mn-cs"/>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0486418"/>
                  </a:ext>
                </a:extLst>
              </a:tr>
            </a:tbl>
          </a:graphicData>
        </a:graphic>
      </p:graphicFrame>
      <p:pic>
        <p:nvPicPr>
          <p:cNvPr id="28" name="Graphic 6" descr="Receiver with solid fill">
            <a:extLst>
              <a:ext uri="{FF2B5EF4-FFF2-40B4-BE49-F238E27FC236}">
                <a16:creationId xmlns:a16="http://schemas.microsoft.com/office/drawing/2014/main" id="{22572773-D944-48B2-BF73-FBAC17B50B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7818" y="4368622"/>
            <a:ext cx="171450" cy="184150"/>
          </a:xfrm>
          <a:prstGeom prst="rect">
            <a:avLst/>
          </a:prstGeom>
        </p:spPr>
      </p:pic>
      <p:pic>
        <p:nvPicPr>
          <p:cNvPr id="29" name="Graphic 8" descr="Envelope with solid fill">
            <a:extLst>
              <a:ext uri="{FF2B5EF4-FFF2-40B4-BE49-F238E27FC236}">
                <a16:creationId xmlns:a16="http://schemas.microsoft.com/office/drawing/2014/main" id="{3264D8C6-9BA6-4CF1-B087-E03897B3A0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3949" y="4543402"/>
            <a:ext cx="255588" cy="276225"/>
          </a:xfrm>
          <a:prstGeom prst="rect">
            <a:avLst/>
          </a:prstGeom>
        </p:spPr>
      </p:pic>
      <p:pic>
        <p:nvPicPr>
          <p:cNvPr id="30" name="Graphic 9" descr="World with solid fill">
            <a:extLst>
              <a:ext uri="{FF2B5EF4-FFF2-40B4-BE49-F238E27FC236}">
                <a16:creationId xmlns:a16="http://schemas.microsoft.com/office/drawing/2014/main" id="{0E08BF5D-15D7-410E-BBB7-06DBB86C21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36361" y="4751396"/>
            <a:ext cx="292100" cy="314325"/>
          </a:xfrm>
          <a:prstGeom prst="rect">
            <a:avLst/>
          </a:prstGeom>
        </p:spPr>
      </p:pic>
      <p:pic>
        <p:nvPicPr>
          <p:cNvPr id="32" name="Picture 31">
            <a:hlinkClick r:id="rId13"/>
            <a:extLst>
              <a:ext uri="{FF2B5EF4-FFF2-40B4-BE49-F238E27FC236}">
                <a16:creationId xmlns:a16="http://schemas.microsoft.com/office/drawing/2014/main" id="{928A2FAA-67FF-1652-CCA9-9FE923E4BAA6}"/>
              </a:ext>
            </a:extLst>
          </p:cNvPr>
          <p:cNvPicPr>
            <a:picLocks noChangeAspect="1"/>
          </p:cNvPicPr>
          <p:nvPr/>
        </p:nvPicPr>
        <p:blipFill>
          <a:blip r:embed="rId14"/>
          <a:stretch>
            <a:fillRect/>
          </a:stretch>
        </p:blipFill>
        <p:spPr>
          <a:xfrm>
            <a:off x="337862" y="5311815"/>
            <a:ext cx="395343" cy="366764"/>
          </a:xfrm>
          <a:prstGeom prst="rect">
            <a:avLst/>
          </a:prstGeom>
        </p:spPr>
      </p:pic>
      <p:pic>
        <p:nvPicPr>
          <p:cNvPr id="34" name="Picture 33">
            <a:hlinkClick r:id="rId15"/>
            <a:extLst>
              <a:ext uri="{FF2B5EF4-FFF2-40B4-BE49-F238E27FC236}">
                <a16:creationId xmlns:a16="http://schemas.microsoft.com/office/drawing/2014/main" id="{1777DA7F-2E03-150A-A4D7-0048BF094833}"/>
              </a:ext>
            </a:extLst>
          </p:cNvPr>
          <p:cNvPicPr>
            <a:picLocks noChangeAspect="1"/>
          </p:cNvPicPr>
          <p:nvPr/>
        </p:nvPicPr>
        <p:blipFill>
          <a:blip r:embed="rId16"/>
          <a:stretch>
            <a:fillRect/>
          </a:stretch>
        </p:blipFill>
        <p:spPr>
          <a:xfrm>
            <a:off x="887213" y="5311815"/>
            <a:ext cx="357595" cy="366764"/>
          </a:xfrm>
          <a:prstGeom prst="rect">
            <a:avLst/>
          </a:prstGeom>
        </p:spPr>
      </p:pic>
      <p:pic>
        <p:nvPicPr>
          <p:cNvPr id="36" name="Picture 35">
            <a:hlinkClick r:id="rId17"/>
            <a:extLst>
              <a:ext uri="{FF2B5EF4-FFF2-40B4-BE49-F238E27FC236}">
                <a16:creationId xmlns:a16="http://schemas.microsoft.com/office/drawing/2014/main" id="{C41A9E77-E06E-946F-EF9E-9BD18034CE8B}"/>
              </a:ext>
            </a:extLst>
          </p:cNvPr>
          <p:cNvPicPr>
            <a:picLocks noChangeAspect="1"/>
          </p:cNvPicPr>
          <p:nvPr/>
        </p:nvPicPr>
        <p:blipFill>
          <a:blip r:embed="rId18"/>
          <a:stretch>
            <a:fillRect/>
          </a:stretch>
        </p:blipFill>
        <p:spPr>
          <a:xfrm>
            <a:off x="1368411" y="5311815"/>
            <a:ext cx="396000" cy="366764"/>
          </a:xfrm>
          <a:prstGeom prst="rect">
            <a:avLst/>
          </a:prstGeom>
        </p:spPr>
      </p:pic>
    </p:spTree>
    <p:extLst>
      <p:ext uri="{BB962C8B-B14F-4D97-AF65-F5344CB8AC3E}">
        <p14:creationId xmlns:p14="http://schemas.microsoft.com/office/powerpoint/2010/main" val="35738301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25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theme/theme1.xml><?xml version="1.0" encoding="utf-8"?>
<a:theme xmlns:a="http://schemas.openxmlformats.org/drawingml/2006/main" name="Office Theme">
  <a:themeElements>
    <a:clrScheme name="Custom 4">
      <a:dk1>
        <a:srgbClr val="000000"/>
      </a:dk1>
      <a:lt1>
        <a:srgbClr val="FFFFFF"/>
      </a:lt1>
      <a:dk2>
        <a:srgbClr val="566275"/>
      </a:dk2>
      <a:lt2>
        <a:srgbClr val="D8DFE9"/>
      </a:lt2>
      <a:accent1>
        <a:srgbClr val="5A88C6"/>
      </a:accent1>
      <a:accent2>
        <a:srgbClr val="253275"/>
      </a:accent2>
      <a:accent3>
        <a:srgbClr val="5A88C6"/>
      </a:accent3>
      <a:accent4>
        <a:srgbClr val="3A7FC5"/>
      </a:accent4>
      <a:accent5>
        <a:srgbClr val="444F62"/>
      </a:accent5>
      <a:accent6>
        <a:srgbClr val="9CB2CA"/>
      </a:accent6>
      <a:hlink>
        <a:srgbClr val="0000FF"/>
      </a:hlink>
      <a:folHlink>
        <a:srgbClr val="FF00FF"/>
      </a:folHlink>
    </a:clrScheme>
    <a:fontScheme name="Cloud Theme Font">
      <a:majorFont>
        <a:latin typeface="Lato Heavy"/>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3FE49ED37DF419438D807BF7FD7203F5" ma:contentTypeVersion="15" ma:contentTypeDescription="Yeni belge oluşturun." ma:contentTypeScope="" ma:versionID="a9b98824e2c368cb28935225b325e4a4">
  <xsd:schema xmlns:xsd="http://www.w3.org/2001/XMLSchema" xmlns:xs="http://www.w3.org/2001/XMLSchema" xmlns:p="http://schemas.microsoft.com/office/2006/metadata/properties" xmlns:ns3="78c74857-b3b7-45ae-a33e-43c2b07c7386" xmlns:ns4="82c9c85f-a1de-4b36-b16a-8a3f7d595d6c" targetNamespace="http://schemas.microsoft.com/office/2006/metadata/properties" ma:root="true" ma:fieldsID="c7782c6cf58af5befc7c78d6f619bfaa" ns3:_="" ns4:_="">
    <xsd:import namespace="78c74857-b3b7-45ae-a33e-43c2b07c7386"/>
    <xsd:import namespace="82c9c85f-a1de-4b36-b16a-8a3f7d595d6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c74857-b3b7-45ae-a33e-43c2b07c7386" elementFormDefault="qualified">
    <xsd:import namespace="http://schemas.microsoft.com/office/2006/documentManagement/types"/>
    <xsd:import namespace="http://schemas.microsoft.com/office/infopath/2007/PartnerControls"/>
    <xsd:element name="SharedWithUsers" ma:index="8" nillable="true" ma:displayName="Paylaşılanl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Ayrıntıları ile Paylaşıldı" ma:internalName="SharedWithDetails" ma:readOnly="true">
      <xsd:simpleType>
        <xsd:restriction base="dms:Note">
          <xsd:maxLength value="255"/>
        </xsd:restriction>
      </xsd:simpleType>
    </xsd:element>
    <xsd:element name="SharingHintHash" ma:index="10" nillable="true" ma:displayName="İpucu Paylaşımı Karması"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c9c85f-a1de-4b36-b16a-8a3f7d595d6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82c9c85f-a1de-4b36-b16a-8a3f7d595d6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F96015-7F8C-48FC-BC4B-CACDBAB77464}">
  <ds:schemaRefs>
    <ds:schemaRef ds:uri="78c74857-b3b7-45ae-a33e-43c2b07c7386"/>
    <ds:schemaRef ds:uri="82c9c85f-a1de-4b36-b16a-8a3f7d595d6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163EF6-CBA6-459B-9616-518C9C8EE749}">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82c9c85f-a1de-4b36-b16a-8a3f7d595d6c"/>
    <ds:schemaRef ds:uri="http://purl.org/dc/terms/"/>
    <ds:schemaRef ds:uri="78c74857-b3b7-45ae-a33e-43c2b07c7386"/>
    <ds:schemaRef ds:uri="http://www.w3.org/XML/1998/namespace"/>
    <ds:schemaRef ds:uri="http://purl.org/dc/dcmitype/"/>
  </ds:schemaRefs>
</ds:datastoreItem>
</file>

<file path=customXml/itemProps3.xml><?xml version="1.0" encoding="utf-8"?>
<ds:datastoreItem xmlns:ds="http://schemas.openxmlformats.org/officeDocument/2006/customXml" ds:itemID="{1311FCF9-03AB-48FB-887F-D9034C72E1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3883</TotalTime>
  <Words>528</Words>
  <Application>Microsoft Office PowerPoint</Application>
  <PresentationFormat>Widescreen</PresentationFormat>
  <Paragraphs>82</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Avenir Next LT Pro</vt:lpstr>
      <vt:lpstr>Calibri</vt:lpstr>
      <vt:lpstr>Lato</vt:lpstr>
      <vt:lpstr>Lato Heavy</vt:lpstr>
      <vt:lpstr>Open Sans</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Andrian Kurniawan</dc:creator>
  <cp:lastModifiedBy>Erdinc ALTUN</cp:lastModifiedBy>
  <cp:revision>40</cp:revision>
  <cp:lastPrinted>2023-04-07T08:19:05Z</cp:lastPrinted>
  <dcterms:created xsi:type="dcterms:W3CDTF">2016-08-26T09:16:18Z</dcterms:created>
  <dcterms:modified xsi:type="dcterms:W3CDTF">2024-12-18T07:50:58Z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2ba53c-af1d-44c9-a18a-d7df1d042fba_Enabled">
    <vt:lpwstr>true</vt:lpwstr>
  </property>
  <property fmtid="{D5CDD505-2E9C-101B-9397-08002B2CF9AE}" pid="3" name="MSIP_Label_d32ba53c-af1d-44c9-a18a-d7df1d042fba_SetDate">
    <vt:lpwstr>2022-11-30T12:19:52Z</vt:lpwstr>
  </property>
  <property fmtid="{D5CDD505-2E9C-101B-9397-08002B2CF9AE}" pid="4" name="MSIP_Label_d32ba53c-af1d-44c9-a18a-d7df1d042fba_Method">
    <vt:lpwstr>Standard</vt:lpwstr>
  </property>
  <property fmtid="{D5CDD505-2E9C-101B-9397-08002B2CF9AE}" pid="5" name="MSIP_Label_d32ba53c-af1d-44c9-a18a-d7df1d042fba_Name">
    <vt:lpwstr>For Service Only</vt:lpwstr>
  </property>
  <property fmtid="{D5CDD505-2E9C-101B-9397-08002B2CF9AE}" pid="6" name="MSIP_Label_d32ba53c-af1d-44c9-a18a-d7df1d042fba_SiteId">
    <vt:lpwstr>f5a2db61-c625-49fc-992a-c4fe544776b0</vt:lpwstr>
  </property>
  <property fmtid="{D5CDD505-2E9C-101B-9397-08002B2CF9AE}" pid="7" name="MSIP_Label_d32ba53c-af1d-44c9-a18a-d7df1d042fba_ActionId">
    <vt:lpwstr>9cd36c0f-355d-4ae5-9ec6-c2634e182c30</vt:lpwstr>
  </property>
  <property fmtid="{D5CDD505-2E9C-101B-9397-08002B2CF9AE}" pid="8" name="MSIP_Label_d32ba53c-af1d-44c9-a18a-d7df1d042fba_ContentBits">
    <vt:lpwstr>0</vt:lpwstr>
  </property>
  <property fmtid="{D5CDD505-2E9C-101B-9397-08002B2CF9AE}" pid="9" name="ContentTypeId">
    <vt:lpwstr>0x0101003FE49ED37DF419438D807BF7FD7203F5</vt:lpwstr>
  </property>
</Properties>
</file>